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3" r:id="rId2"/>
    <p:sldId id="264" r:id="rId3"/>
    <p:sldId id="265" r:id="rId4"/>
    <p:sldId id="266" r:id="rId5"/>
    <p:sldId id="262" r:id="rId6"/>
    <p:sldId id="267" r:id="rId7"/>
    <p:sldId id="268" r:id="rId8"/>
    <p:sldId id="272" r:id="rId9"/>
    <p:sldId id="274" r:id="rId10"/>
  </p:sldIdLst>
  <p:sldSz cx="12192000" cy="7772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B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530"/>
    <p:restoredTop sz="96327"/>
  </p:normalViewPr>
  <p:slideViewPr>
    <p:cSldViewPr snapToGrid="0" snapToObjects="1">
      <p:cViewPr varScale="1">
        <p:scale>
          <a:sx n="113" d="100"/>
          <a:sy n="113" d="100"/>
        </p:scale>
        <p:origin x="8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72011"/>
            <a:ext cx="9144000" cy="270594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082310"/>
            <a:ext cx="9144000" cy="187653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502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12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3808"/>
            <a:ext cx="2628900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3808"/>
            <a:ext cx="7734300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865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68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937704"/>
            <a:ext cx="10515600" cy="323310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1392"/>
            <a:ext cx="10515600" cy="1700212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57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069042"/>
            <a:ext cx="518160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069042"/>
            <a:ext cx="518160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344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13809"/>
            <a:ext cx="1051560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905318"/>
            <a:ext cx="5157787" cy="93376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839085"/>
            <a:ext cx="5157787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905318"/>
            <a:ext cx="5183188" cy="93376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839085"/>
            <a:ext cx="5183188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139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36581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1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518160"/>
            <a:ext cx="3932237" cy="18135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119082"/>
            <a:ext cx="6172200" cy="552344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331720"/>
            <a:ext cx="3932237" cy="43198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981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518160"/>
            <a:ext cx="3932237" cy="181356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119082"/>
            <a:ext cx="6172200" cy="552344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331720"/>
            <a:ext cx="3932237" cy="43198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607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13809"/>
            <a:ext cx="1051560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069042"/>
            <a:ext cx="1051560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203864"/>
            <a:ext cx="274320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E7243-333D-D541-870B-6659663FF220}" type="datetimeFigureOut">
              <a:rPr lang="en-US" smtClean="0"/>
              <a:t>8/4/24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203864"/>
            <a:ext cx="411480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7203864"/>
            <a:ext cx="274320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761F70-8272-114A-88D0-0B9F42ED46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548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1.png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2.png"/><Relationship Id="rId7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5.emf"/><Relationship Id="rId5" Type="http://schemas.openxmlformats.org/officeDocument/2006/relationships/image" Target="../media/image3.png"/><Relationship Id="rId10" Type="http://schemas.openxmlformats.org/officeDocument/2006/relationships/image" Target="../media/image14.png"/><Relationship Id="rId4" Type="http://schemas.openxmlformats.org/officeDocument/2006/relationships/image" Target="../media/image11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99" descr="A picture containing light&#10;&#10;Description automatically generated">
            <a:extLst>
              <a:ext uri="{FF2B5EF4-FFF2-40B4-BE49-F238E27FC236}">
                <a16:creationId xmlns:a16="http://schemas.microsoft.com/office/drawing/2014/main" id="{0B9DF401-8225-384D-8386-21D0A5686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316" y="648118"/>
            <a:ext cx="2821614" cy="4014215"/>
          </a:xfrm>
          <a:prstGeom prst="rect">
            <a:avLst/>
          </a:prstGeom>
        </p:spPr>
      </p:pic>
      <p:pic>
        <p:nvPicPr>
          <p:cNvPr id="101" name="Picture 100" descr="A picture containing light&#10;&#10;Description automatically generated">
            <a:extLst>
              <a:ext uri="{FF2B5EF4-FFF2-40B4-BE49-F238E27FC236}">
                <a16:creationId xmlns:a16="http://schemas.microsoft.com/office/drawing/2014/main" id="{1FC44089-5F4A-BC4B-B53B-089A27661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1625" y="893121"/>
            <a:ext cx="2583803" cy="3675887"/>
          </a:xfrm>
          <a:prstGeom prst="rect">
            <a:avLst/>
          </a:prstGeom>
        </p:spPr>
      </p:pic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78F6FE48-8263-FA4E-B3BD-30F54D678FE9}"/>
              </a:ext>
            </a:extLst>
          </p:cNvPr>
          <p:cNvSpPr/>
          <p:nvPr/>
        </p:nvSpPr>
        <p:spPr>
          <a:xfrm>
            <a:off x="4940831" y="982720"/>
            <a:ext cx="5253826" cy="3321653"/>
          </a:xfrm>
          <a:prstGeom prst="roundRect">
            <a:avLst>
              <a:gd name="adj" fmla="val 4449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A00000E-C2E5-0844-B661-E6658372A3E5}"/>
              </a:ext>
            </a:extLst>
          </p:cNvPr>
          <p:cNvSpPr txBox="1"/>
          <p:nvPr/>
        </p:nvSpPr>
        <p:spPr>
          <a:xfrm>
            <a:off x="5015500" y="749263"/>
            <a:ext cx="2564520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(a) Only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is stented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9F97470-F337-F21A-DA31-695B2815BA1F}"/>
              </a:ext>
            </a:extLst>
          </p:cNvPr>
          <p:cNvSpPr/>
          <p:nvPr/>
        </p:nvSpPr>
        <p:spPr>
          <a:xfrm rot="9311172">
            <a:off x="8520652" y="2073334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D57182FE-3749-A784-AD73-AE05D62FF782}"/>
              </a:ext>
            </a:extLst>
          </p:cNvPr>
          <p:cNvSpPr/>
          <p:nvPr/>
        </p:nvSpPr>
        <p:spPr>
          <a:xfrm rot="8836884">
            <a:off x="8301667" y="2439091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6567E7F7-9F13-4BF4-62AF-A7F7E50743A4}"/>
              </a:ext>
            </a:extLst>
          </p:cNvPr>
          <p:cNvSpPr/>
          <p:nvPr/>
        </p:nvSpPr>
        <p:spPr>
          <a:xfrm rot="10378211">
            <a:off x="7981223" y="2862834"/>
            <a:ext cx="1183759" cy="852426"/>
          </a:xfrm>
          <a:prstGeom prst="arc">
            <a:avLst>
              <a:gd name="adj1" fmla="val 18753888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16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32440E-2B99-0701-EFDF-473245C43026}"/>
              </a:ext>
            </a:extLst>
          </p:cNvPr>
          <p:cNvSpPr txBox="1"/>
          <p:nvPr/>
        </p:nvSpPr>
        <p:spPr>
          <a:xfrm>
            <a:off x="8755445" y="2749750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F22B22-1B7E-705A-D559-C0C80A568BA9}"/>
              </a:ext>
            </a:extLst>
          </p:cNvPr>
          <p:cNvSpPr txBox="1"/>
          <p:nvPr/>
        </p:nvSpPr>
        <p:spPr>
          <a:xfrm>
            <a:off x="8592867" y="3150139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59AEA58-DA07-3418-8DAD-791BA3019A87}"/>
              </a:ext>
            </a:extLst>
          </p:cNvPr>
          <p:cNvSpPr txBox="1"/>
          <p:nvPr/>
        </p:nvSpPr>
        <p:spPr>
          <a:xfrm>
            <a:off x="8249316" y="3511777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0.78</a:t>
            </a:r>
          </a:p>
        </p:txBody>
      </p:sp>
    </p:spTree>
    <p:extLst>
      <p:ext uri="{BB962C8B-B14F-4D97-AF65-F5344CB8AC3E}">
        <p14:creationId xmlns:p14="http://schemas.microsoft.com/office/powerpoint/2010/main" val="1971018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E211E08-8EF1-6CCE-DD86-506DA6207891}"/>
              </a:ext>
            </a:extLst>
          </p:cNvPr>
          <p:cNvSpPr/>
          <p:nvPr/>
        </p:nvSpPr>
        <p:spPr>
          <a:xfrm>
            <a:off x="4940831" y="982720"/>
            <a:ext cx="5253826" cy="3321653"/>
          </a:xfrm>
          <a:prstGeom prst="roundRect">
            <a:avLst>
              <a:gd name="adj" fmla="val 4449"/>
            </a:avLst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pic>
        <p:nvPicPr>
          <p:cNvPr id="3" name="Picture 2" descr="A picture containing light&#10;&#10;Description automatically generated">
            <a:extLst>
              <a:ext uri="{FF2B5EF4-FFF2-40B4-BE49-F238E27FC236}">
                <a16:creationId xmlns:a16="http://schemas.microsoft.com/office/drawing/2014/main" id="{60203FE1-E9CA-0968-445C-898AE62128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9283" y="643649"/>
            <a:ext cx="2821614" cy="4014215"/>
          </a:xfrm>
          <a:prstGeom prst="rect">
            <a:avLst/>
          </a:prstGeom>
        </p:spPr>
      </p:pic>
      <p:sp>
        <p:nvSpPr>
          <p:cNvPr id="112" name="TextBox 111">
            <a:extLst>
              <a:ext uri="{FF2B5EF4-FFF2-40B4-BE49-F238E27FC236}">
                <a16:creationId xmlns:a16="http://schemas.microsoft.com/office/drawing/2014/main" id="{BA00000E-C2E5-0844-B661-E6658372A3E5}"/>
              </a:ext>
            </a:extLst>
          </p:cNvPr>
          <p:cNvSpPr txBox="1"/>
          <p:nvPr/>
        </p:nvSpPr>
        <p:spPr>
          <a:xfrm>
            <a:off x="5020057" y="749263"/>
            <a:ext cx="2875503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(c)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and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3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are stented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9F97470-F337-F21A-DA31-695B2815BA1F}"/>
              </a:ext>
            </a:extLst>
          </p:cNvPr>
          <p:cNvSpPr/>
          <p:nvPr/>
        </p:nvSpPr>
        <p:spPr>
          <a:xfrm rot="9311172">
            <a:off x="8525985" y="2067756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D57182FE-3749-A784-AD73-AE05D62FF782}"/>
              </a:ext>
            </a:extLst>
          </p:cNvPr>
          <p:cNvSpPr/>
          <p:nvPr/>
        </p:nvSpPr>
        <p:spPr>
          <a:xfrm rot="8836884">
            <a:off x="8307000" y="2433513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6567E7F7-9F13-4BF4-62AF-A7F7E50743A4}"/>
              </a:ext>
            </a:extLst>
          </p:cNvPr>
          <p:cNvSpPr/>
          <p:nvPr/>
        </p:nvSpPr>
        <p:spPr>
          <a:xfrm rot="10378211">
            <a:off x="7986556" y="2857256"/>
            <a:ext cx="1183759" cy="852426"/>
          </a:xfrm>
          <a:prstGeom prst="arc">
            <a:avLst>
              <a:gd name="adj1" fmla="val 18753888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32440E-2B99-0701-EFDF-473245C43026}"/>
              </a:ext>
            </a:extLst>
          </p:cNvPr>
          <p:cNvSpPr txBox="1"/>
          <p:nvPr/>
        </p:nvSpPr>
        <p:spPr>
          <a:xfrm>
            <a:off x="8758110" y="2744172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F22B22-1B7E-705A-D559-C0C80A568BA9}"/>
              </a:ext>
            </a:extLst>
          </p:cNvPr>
          <p:cNvSpPr txBox="1"/>
          <p:nvPr/>
        </p:nvSpPr>
        <p:spPr>
          <a:xfrm>
            <a:off x="8605471" y="3144561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0.85</a:t>
            </a:r>
          </a:p>
        </p:txBody>
      </p:sp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4C95D0E8-9278-F4E1-0090-D5B870C7BB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464" y="896114"/>
            <a:ext cx="2583802" cy="36758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EB03C12-2A48-ABBF-BF35-86E728773FD6}"/>
              </a:ext>
            </a:extLst>
          </p:cNvPr>
          <p:cNvSpPr txBox="1"/>
          <p:nvPr/>
        </p:nvSpPr>
        <p:spPr>
          <a:xfrm>
            <a:off x="8249013" y="3502984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0.84</a:t>
            </a:r>
          </a:p>
        </p:txBody>
      </p:sp>
    </p:spTree>
    <p:extLst>
      <p:ext uri="{BB962C8B-B14F-4D97-AF65-F5344CB8AC3E}">
        <p14:creationId xmlns:p14="http://schemas.microsoft.com/office/powerpoint/2010/main" val="26032578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FB9AC5E7-04FC-59E7-76F5-48D71009252B}"/>
              </a:ext>
            </a:extLst>
          </p:cNvPr>
          <p:cNvSpPr/>
          <p:nvPr/>
        </p:nvSpPr>
        <p:spPr>
          <a:xfrm>
            <a:off x="4940831" y="982720"/>
            <a:ext cx="5253826" cy="3321653"/>
          </a:xfrm>
          <a:prstGeom prst="roundRect">
            <a:avLst>
              <a:gd name="adj" fmla="val 4449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EC4CBC-05C8-EDFE-8704-B38D12FF554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38133" y="665954"/>
            <a:ext cx="2821613" cy="4014215"/>
          </a:xfrm>
          <a:prstGeom prst="rect">
            <a:avLst/>
          </a:prstGeom>
        </p:spPr>
      </p:pic>
      <p:sp>
        <p:nvSpPr>
          <p:cNvPr id="112" name="TextBox 111">
            <a:extLst>
              <a:ext uri="{FF2B5EF4-FFF2-40B4-BE49-F238E27FC236}">
                <a16:creationId xmlns:a16="http://schemas.microsoft.com/office/drawing/2014/main" id="{BA00000E-C2E5-0844-B661-E6658372A3E5}"/>
              </a:ext>
            </a:extLst>
          </p:cNvPr>
          <p:cNvSpPr txBox="1"/>
          <p:nvPr/>
        </p:nvSpPr>
        <p:spPr>
          <a:xfrm>
            <a:off x="5020058" y="749263"/>
            <a:ext cx="2904357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(b)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1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and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are stented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9F97470-F337-F21A-DA31-695B2815BA1F}"/>
              </a:ext>
            </a:extLst>
          </p:cNvPr>
          <p:cNvSpPr/>
          <p:nvPr/>
        </p:nvSpPr>
        <p:spPr>
          <a:xfrm rot="9311172">
            <a:off x="8514833" y="2090061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D57182FE-3749-A784-AD73-AE05D62FF782}"/>
              </a:ext>
            </a:extLst>
          </p:cNvPr>
          <p:cNvSpPr/>
          <p:nvPr/>
        </p:nvSpPr>
        <p:spPr>
          <a:xfrm rot="8836884">
            <a:off x="8295848" y="2455818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6567E7F7-9F13-4BF4-62AF-A7F7E50743A4}"/>
              </a:ext>
            </a:extLst>
          </p:cNvPr>
          <p:cNvSpPr/>
          <p:nvPr/>
        </p:nvSpPr>
        <p:spPr>
          <a:xfrm rot="10378211">
            <a:off x="7975404" y="2879561"/>
            <a:ext cx="1183759" cy="852426"/>
          </a:xfrm>
          <a:prstGeom prst="arc">
            <a:avLst>
              <a:gd name="adj1" fmla="val 18753888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32440E-2B99-0701-EFDF-473245C43026}"/>
              </a:ext>
            </a:extLst>
          </p:cNvPr>
          <p:cNvSpPr txBox="1"/>
          <p:nvPr/>
        </p:nvSpPr>
        <p:spPr>
          <a:xfrm>
            <a:off x="8746958" y="2766477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0.98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F22B22-1B7E-705A-D559-C0C80A568BA9}"/>
              </a:ext>
            </a:extLst>
          </p:cNvPr>
          <p:cNvSpPr txBox="1"/>
          <p:nvPr/>
        </p:nvSpPr>
        <p:spPr>
          <a:xfrm>
            <a:off x="8594319" y="3166866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0.97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B03C12-2A48-ABBF-BF35-86E728773FD6}"/>
              </a:ext>
            </a:extLst>
          </p:cNvPr>
          <p:cNvSpPr txBox="1"/>
          <p:nvPr/>
        </p:nvSpPr>
        <p:spPr>
          <a:xfrm>
            <a:off x="8237861" y="3524681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0.88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E7AD82-DFAD-EC4F-EB8A-17F0310165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855464" y="896114"/>
            <a:ext cx="2583800" cy="367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65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ilhouette, light&#10;&#10;Description automatically generated">
            <a:extLst>
              <a:ext uri="{FF2B5EF4-FFF2-40B4-BE49-F238E27FC236}">
                <a16:creationId xmlns:a16="http://schemas.microsoft.com/office/drawing/2014/main" id="{54BCDF0E-D3C8-A600-73E3-920C93816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096" y="877826"/>
            <a:ext cx="2821614" cy="4014215"/>
          </a:xfrm>
          <a:prstGeom prst="rect">
            <a:avLst/>
          </a:prstGeom>
        </p:spPr>
      </p:pic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78F6FE48-8263-FA4E-B3BD-30F54D678FE9}"/>
              </a:ext>
            </a:extLst>
          </p:cNvPr>
          <p:cNvSpPr/>
          <p:nvPr/>
        </p:nvSpPr>
        <p:spPr>
          <a:xfrm>
            <a:off x="4834026" y="982718"/>
            <a:ext cx="5508155" cy="3592182"/>
          </a:xfrm>
          <a:prstGeom prst="roundRect">
            <a:avLst>
              <a:gd name="adj" fmla="val 4449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16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A00000E-C2E5-0844-B661-E6658372A3E5}"/>
              </a:ext>
            </a:extLst>
          </p:cNvPr>
          <p:cNvSpPr txBox="1"/>
          <p:nvPr/>
        </p:nvSpPr>
        <p:spPr>
          <a:xfrm>
            <a:off x="5105085" y="762407"/>
            <a:ext cx="3003743" cy="356543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1829" dirty="0"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(d) S</a:t>
            </a:r>
            <a:r>
              <a:rPr lang="en-US" sz="1829" baseline="-25000" dirty="0"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1</a:t>
            </a:r>
            <a:r>
              <a:rPr lang="en-US" sz="1829" dirty="0"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, S</a:t>
            </a:r>
            <a:r>
              <a:rPr lang="en-US" sz="1829" baseline="-25000" dirty="0"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2 </a:t>
            </a:r>
            <a:r>
              <a:rPr lang="en-US" sz="1829" dirty="0"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and S</a:t>
            </a:r>
            <a:r>
              <a:rPr lang="en-US" sz="1829" baseline="-25000" dirty="0"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3 </a:t>
            </a:r>
            <a:r>
              <a:rPr lang="en-US" sz="1829" dirty="0"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are stented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E9F97470-F337-F21A-DA31-695B2815BA1F}"/>
              </a:ext>
            </a:extLst>
          </p:cNvPr>
          <p:cNvSpPr/>
          <p:nvPr/>
        </p:nvSpPr>
        <p:spPr>
          <a:xfrm rot="9311172">
            <a:off x="8659798" y="2301932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16">
              <a:latin typeface="Arial" panose="020B0604020202020204" pitchFamily="34" charset="0"/>
              <a:ea typeface="CMU Serif Roman" panose="02000603000000000000" pitchFamily="2" charset="0"/>
              <a:cs typeface="Arial" panose="020B0604020202020204" pitchFamily="34" charset="0"/>
            </a:endParaRPr>
          </a:p>
        </p:txBody>
      </p:sp>
      <p:sp>
        <p:nvSpPr>
          <p:cNvPr id="13" name="Arc 12">
            <a:extLst>
              <a:ext uri="{FF2B5EF4-FFF2-40B4-BE49-F238E27FC236}">
                <a16:creationId xmlns:a16="http://schemas.microsoft.com/office/drawing/2014/main" id="{D57182FE-3749-A784-AD73-AE05D62FF782}"/>
              </a:ext>
            </a:extLst>
          </p:cNvPr>
          <p:cNvSpPr/>
          <p:nvPr/>
        </p:nvSpPr>
        <p:spPr>
          <a:xfrm rot="8836884">
            <a:off x="8440813" y="2667688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16">
              <a:latin typeface="Arial" panose="020B0604020202020204" pitchFamily="34" charset="0"/>
              <a:ea typeface="CMU Serif Roman" panose="02000603000000000000" pitchFamily="2" charset="0"/>
              <a:cs typeface="Arial" panose="020B0604020202020204" pitchFamily="34" charset="0"/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6567E7F7-9F13-4BF4-62AF-A7F7E50743A4}"/>
              </a:ext>
            </a:extLst>
          </p:cNvPr>
          <p:cNvSpPr/>
          <p:nvPr/>
        </p:nvSpPr>
        <p:spPr>
          <a:xfrm rot="10378211">
            <a:off x="8120369" y="3091433"/>
            <a:ext cx="1183759" cy="852426"/>
          </a:xfrm>
          <a:prstGeom prst="arc">
            <a:avLst>
              <a:gd name="adj1" fmla="val 18753888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16" dirty="0">
              <a:latin typeface="Arial" panose="020B0604020202020204" pitchFamily="34" charset="0"/>
              <a:ea typeface="CMU Serif Roman" panose="02000603000000000000" pitchFamily="2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32440E-2B99-0701-EFDF-473245C43026}"/>
              </a:ext>
            </a:extLst>
          </p:cNvPr>
          <p:cNvSpPr txBox="1"/>
          <p:nvPr/>
        </p:nvSpPr>
        <p:spPr>
          <a:xfrm>
            <a:off x="8910426" y="3009126"/>
            <a:ext cx="1268396" cy="3212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FFR</a:t>
            </a:r>
            <a:r>
              <a:rPr lang="en-US" sz="1600" baseline="-25000" dirty="0">
                <a:solidFill>
                  <a:srgbClr val="00B050"/>
                </a:solidFill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CT </a:t>
            </a:r>
            <a:r>
              <a:rPr lang="en-US" sz="1600" dirty="0">
                <a:solidFill>
                  <a:srgbClr val="00B050"/>
                </a:solidFill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= 0.97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F22B22-1B7E-705A-D559-C0C80A568BA9}"/>
              </a:ext>
            </a:extLst>
          </p:cNvPr>
          <p:cNvSpPr txBox="1"/>
          <p:nvPr/>
        </p:nvSpPr>
        <p:spPr>
          <a:xfrm>
            <a:off x="8757787" y="3409515"/>
            <a:ext cx="1268396" cy="3212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1600" dirty="0">
                <a:solidFill>
                  <a:srgbClr val="05B050"/>
                </a:solidFill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FFR</a:t>
            </a:r>
            <a:r>
              <a:rPr lang="en-US" sz="1600" baseline="-25000" dirty="0">
                <a:solidFill>
                  <a:srgbClr val="05B050"/>
                </a:solidFill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CT </a:t>
            </a:r>
            <a:r>
              <a:rPr lang="en-US" sz="1600" dirty="0">
                <a:solidFill>
                  <a:srgbClr val="05B050"/>
                </a:solidFill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= 0.96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B03C12-2A48-ABBF-BF35-86E728773FD6}"/>
              </a:ext>
            </a:extLst>
          </p:cNvPr>
          <p:cNvSpPr txBox="1"/>
          <p:nvPr/>
        </p:nvSpPr>
        <p:spPr>
          <a:xfrm>
            <a:off x="8412480" y="3767330"/>
            <a:ext cx="1268396" cy="3212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1600" dirty="0">
                <a:solidFill>
                  <a:srgbClr val="05B050"/>
                </a:solidFill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FFR</a:t>
            </a:r>
            <a:r>
              <a:rPr lang="en-US" sz="1600" baseline="-25000" dirty="0">
                <a:solidFill>
                  <a:srgbClr val="05B050"/>
                </a:solidFill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CT </a:t>
            </a:r>
            <a:r>
              <a:rPr lang="en-US" sz="1600" dirty="0">
                <a:solidFill>
                  <a:srgbClr val="05B050"/>
                </a:solidFill>
                <a:latin typeface="Arial" panose="020B0604020202020204" pitchFamily="34" charset="0"/>
                <a:ea typeface="CMU Serif Roman" panose="02000603000000000000" pitchFamily="2" charset="0"/>
                <a:cs typeface="Arial" panose="020B0604020202020204" pitchFamily="34" charset="0"/>
              </a:rPr>
              <a:t>= 0.95</a:t>
            </a:r>
          </a:p>
        </p:txBody>
      </p:sp>
      <p:pic>
        <p:nvPicPr>
          <p:cNvPr id="2" name="Picture 1" descr="A picture containing light&#10;&#10;Description automatically generated">
            <a:extLst>
              <a:ext uri="{FF2B5EF4-FFF2-40B4-BE49-F238E27FC236}">
                <a16:creationId xmlns:a16="http://schemas.microsoft.com/office/drawing/2014/main" id="{DFAEF88C-54C4-8858-947B-27877075B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464" y="896114"/>
            <a:ext cx="2583802" cy="3675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318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light&#10;&#10;Description automatically generated">
            <a:extLst>
              <a:ext uri="{FF2B5EF4-FFF2-40B4-BE49-F238E27FC236}">
                <a16:creationId xmlns:a16="http://schemas.microsoft.com/office/drawing/2014/main" id="{B5442792-6370-E64D-B4B7-7FAE0D15C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0667" y="259132"/>
            <a:ext cx="2821340" cy="4013827"/>
          </a:xfrm>
          <a:prstGeom prst="rect">
            <a:avLst/>
          </a:prstGeom>
        </p:spPr>
      </p:pic>
      <p:pic>
        <p:nvPicPr>
          <p:cNvPr id="4" name="Picture 3" descr="A picture containing light&#10;&#10;Description automatically generated">
            <a:extLst>
              <a:ext uri="{FF2B5EF4-FFF2-40B4-BE49-F238E27FC236}">
                <a16:creationId xmlns:a16="http://schemas.microsoft.com/office/drawing/2014/main" id="{56D84F67-302E-4941-A3ED-5418E4CEB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2396" y="426376"/>
            <a:ext cx="2586230" cy="3679341"/>
          </a:xfrm>
          <a:prstGeom prst="rect">
            <a:avLst/>
          </a:prstGeom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6043DF01-ECAA-7048-9BBF-5D4EE1933692}"/>
              </a:ext>
            </a:extLst>
          </p:cNvPr>
          <p:cNvSpPr/>
          <p:nvPr/>
        </p:nvSpPr>
        <p:spPr>
          <a:xfrm rot="9311172">
            <a:off x="5703597" y="1699472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7" name="Arc 6">
            <a:extLst>
              <a:ext uri="{FF2B5EF4-FFF2-40B4-BE49-F238E27FC236}">
                <a16:creationId xmlns:a16="http://schemas.microsoft.com/office/drawing/2014/main" id="{CB2854A4-AEAC-9E40-8F6A-1AD255EFC794}"/>
              </a:ext>
            </a:extLst>
          </p:cNvPr>
          <p:cNvSpPr/>
          <p:nvPr/>
        </p:nvSpPr>
        <p:spPr>
          <a:xfrm rot="8836884">
            <a:off x="5484612" y="2065228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7AE7FEE9-10A7-DB4C-BF4E-9DED1CD638A1}"/>
              </a:ext>
            </a:extLst>
          </p:cNvPr>
          <p:cNvSpPr/>
          <p:nvPr/>
        </p:nvSpPr>
        <p:spPr>
          <a:xfrm rot="10378211">
            <a:off x="5164168" y="2488971"/>
            <a:ext cx="1183759" cy="852426"/>
          </a:xfrm>
          <a:prstGeom prst="arc">
            <a:avLst>
              <a:gd name="adj1" fmla="val 18753888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04A79A-3FA5-864D-94CA-239A63C77F9E}"/>
              </a:ext>
            </a:extLst>
          </p:cNvPr>
          <p:cNvSpPr txBox="1"/>
          <p:nvPr/>
        </p:nvSpPr>
        <p:spPr>
          <a:xfrm>
            <a:off x="5935723" y="2375887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0.89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1429A7-042F-EE41-AE98-6906EFE98768}"/>
              </a:ext>
            </a:extLst>
          </p:cNvPr>
          <p:cNvSpPr txBox="1"/>
          <p:nvPr/>
        </p:nvSpPr>
        <p:spPr>
          <a:xfrm>
            <a:off x="5783084" y="2776276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0.72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D6909FB-2D15-544E-A8BA-46A156D6CAA0}"/>
              </a:ext>
            </a:extLst>
          </p:cNvPr>
          <p:cNvSpPr txBox="1"/>
          <p:nvPr/>
        </p:nvSpPr>
        <p:spPr>
          <a:xfrm>
            <a:off x="5428382" y="3160216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0.66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78F138A-0B77-7F40-A68E-D35754DDA690}"/>
              </a:ext>
            </a:extLst>
          </p:cNvPr>
          <p:cNvSpPr txBox="1"/>
          <p:nvPr/>
        </p:nvSpPr>
        <p:spPr>
          <a:xfrm>
            <a:off x="5463973" y="1896514"/>
            <a:ext cx="310698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1</a:t>
            </a:r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pic>
        <p:nvPicPr>
          <p:cNvPr id="75" name="Picture 74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B348AF94-DB3C-1C4E-B679-D5DD27F3EF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043" t="91585" r="33270" b="6432"/>
          <a:stretch/>
        </p:blipFill>
        <p:spPr>
          <a:xfrm flipV="1">
            <a:off x="2731084" y="3721236"/>
            <a:ext cx="1236601" cy="100554"/>
          </a:xfrm>
          <a:prstGeom prst="rect">
            <a:avLst/>
          </a:prstGeom>
        </p:spPr>
      </p:pic>
      <p:sp>
        <p:nvSpPr>
          <p:cNvPr id="76" name="TextBox 75">
            <a:extLst>
              <a:ext uri="{FF2B5EF4-FFF2-40B4-BE49-F238E27FC236}">
                <a16:creationId xmlns:a16="http://schemas.microsoft.com/office/drawing/2014/main" id="{47233837-5432-DE4B-AFF1-4D4C43F78F36}"/>
              </a:ext>
            </a:extLst>
          </p:cNvPr>
          <p:cNvSpPr txBox="1"/>
          <p:nvPr/>
        </p:nvSpPr>
        <p:spPr>
          <a:xfrm>
            <a:off x="3102211" y="3382073"/>
            <a:ext cx="615268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B52632B1-24BC-5542-9E7F-1B3B6C02810E}"/>
              </a:ext>
            </a:extLst>
          </p:cNvPr>
          <p:cNvSpPr txBox="1"/>
          <p:nvPr/>
        </p:nvSpPr>
        <p:spPr>
          <a:xfrm>
            <a:off x="3745084" y="3746130"/>
            <a:ext cx="418100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1.0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1863C34-97FB-2841-81A9-9F0E7FFCC048}"/>
              </a:ext>
            </a:extLst>
          </p:cNvPr>
          <p:cNvSpPr txBox="1"/>
          <p:nvPr/>
        </p:nvSpPr>
        <p:spPr>
          <a:xfrm>
            <a:off x="2546911" y="3749000"/>
            <a:ext cx="418100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0.5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0E92544-4F1A-FE2E-DEAF-6792EDEAFEB5}"/>
              </a:ext>
            </a:extLst>
          </p:cNvPr>
          <p:cNvSpPr txBox="1"/>
          <p:nvPr/>
        </p:nvSpPr>
        <p:spPr>
          <a:xfrm>
            <a:off x="5335900" y="2238018"/>
            <a:ext cx="310698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</a:t>
            </a:r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D2FD17-0DC1-4F5F-2CA3-742D2B1FB37D}"/>
              </a:ext>
            </a:extLst>
          </p:cNvPr>
          <p:cNvSpPr txBox="1"/>
          <p:nvPr/>
        </p:nvSpPr>
        <p:spPr>
          <a:xfrm>
            <a:off x="5099782" y="2435630"/>
            <a:ext cx="310698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3</a:t>
            </a:r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19525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light&#10;&#10;Description automatically generated">
            <a:extLst>
              <a:ext uri="{FF2B5EF4-FFF2-40B4-BE49-F238E27FC236}">
                <a16:creationId xmlns:a16="http://schemas.microsoft.com/office/drawing/2014/main" id="{017BF973-3132-0B8F-A9AD-984952901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9116" y="145198"/>
            <a:ext cx="2821614" cy="4014215"/>
          </a:xfrm>
          <a:prstGeom prst="rect">
            <a:avLst/>
          </a:prstGeom>
        </p:spPr>
      </p:pic>
      <p:pic>
        <p:nvPicPr>
          <p:cNvPr id="13" name="Picture 12" descr="A picture containing light&#10;&#10;Description automatically generated">
            <a:extLst>
              <a:ext uri="{FF2B5EF4-FFF2-40B4-BE49-F238E27FC236}">
                <a16:creationId xmlns:a16="http://schemas.microsoft.com/office/drawing/2014/main" id="{92F9B1B7-1138-CF49-A538-97531F7AD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424" y="390201"/>
            <a:ext cx="2583803" cy="3675887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C99FF7D1-E123-0520-08DD-16E28DDDC6C6}"/>
              </a:ext>
            </a:extLst>
          </p:cNvPr>
          <p:cNvSpPr/>
          <p:nvPr/>
        </p:nvSpPr>
        <p:spPr>
          <a:xfrm>
            <a:off x="6007631" y="479799"/>
            <a:ext cx="5253826" cy="3321653"/>
          </a:xfrm>
          <a:prstGeom prst="roundRect">
            <a:avLst>
              <a:gd name="adj" fmla="val 4449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1017DB-F920-A493-78D2-D1F821574442}"/>
              </a:ext>
            </a:extLst>
          </p:cNvPr>
          <p:cNvSpPr txBox="1"/>
          <p:nvPr/>
        </p:nvSpPr>
        <p:spPr>
          <a:xfrm>
            <a:off x="6082301" y="246342"/>
            <a:ext cx="2564519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(a) Only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is stented</a:t>
            </a:r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D23DE481-A43A-8EE7-FBF1-5252FE4430A5}"/>
              </a:ext>
            </a:extLst>
          </p:cNvPr>
          <p:cNvSpPr/>
          <p:nvPr/>
        </p:nvSpPr>
        <p:spPr>
          <a:xfrm rot="9311172">
            <a:off x="9587452" y="1570414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7A0F8558-1F60-481F-D129-2C30050E09CF}"/>
              </a:ext>
            </a:extLst>
          </p:cNvPr>
          <p:cNvSpPr/>
          <p:nvPr/>
        </p:nvSpPr>
        <p:spPr>
          <a:xfrm rot="8836884">
            <a:off x="9368467" y="1936170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658ADB95-718F-2897-440B-8CE63478E13B}"/>
              </a:ext>
            </a:extLst>
          </p:cNvPr>
          <p:cNvSpPr/>
          <p:nvPr/>
        </p:nvSpPr>
        <p:spPr>
          <a:xfrm rot="10378211">
            <a:off x="9048023" y="2359915"/>
            <a:ext cx="1183759" cy="852426"/>
          </a:xfrm>
          <a:prstGeom prst="arc">
            <a:avLst>
              <a:gd name="adj1" fmla="val 18753888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316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97A1EE2-486C-C867-9632-7A6101D5F4D1}"/>
              </a:ext>
            </a:extLst>
          </p:cNvPr>
          <p:cNvSpPr txBox="1"/>
          <p:nvPr/>
        </p:nvSpPr>
        <p:spPr>
          <a:xfrm>
            <a:off x="9822245" y="2246830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C42C677-2E01-FE97-B6E8-655083C9E8EE}"/>
              </a:ext>
            </a:extLst>
          </p:cNvPr>
          <p:cNvSpPr txBox="1"/>
          <p:nvPr/>
        </p:nvSpPr>
        <p:spPr>
          <a:xfrm>
            <a:off x="9659667" y="2647219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0.86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D29626-284C-A3EA-B5AD-3E10A73914C7}"/>
              </a:ext>
            </a:extLst>
          </p:cNvPr>
          <p:cNvSpPr txBox="1"/>
          <p:nvPr/>
        </p:nvSpPr>
        <p:spPr>
          <a:xfrm>
            <a:off x="9316116" y="3008857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0.78</a:t>
            </a:r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74287FFF-ECF1-76A5-E8C4-39B0E1C656C3}"/>
              </a:ext>
            </a:extLst>
          </p:cNvPr>
          <p:cNvSpPr/>
          <p:nvPr/>
        </p:nvSpPr>
        <p:spPr>
          <a:xfrm>
            <a:off x="503364" y="4122214"/>
            <a:ext cx="5253826" cy="3321653"/>
          </a:xfrm>
          <a:prstGeom prst="roundRect">
            <a:avLst>
              <a:gd name="adj" fmla="val 4449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pic>
        <p:nvPicPr>
          <p:cNvPr id="43" name="Picture 42" descr="A picture containing light&#10;&#10;Description automatically generated">
            <a:extLst>
              <a:ext uri="{FF2B5EF4-FFF2-40B4-BE49-F238E27FC236}">
                <a16:creationId xmlns:a16="http://schemas.microsoft.com/office/drawing/2014/main" id="{A6614CEA-331E-E051-E6FC-37E407EB78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11816" y="3783143"/>
            <a:ext cx="2821614" cy="4014215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8FF88E6B-E432-435F-B9F1-6A0D7C8A3253}"/>
              </a:ext>
            </a:extLst>
          </p:cNvPr>
          <p:cNvSpPr txBox="1"/>
          <p:nvPr/>
        </p:nvSpPr>
        <p:spPr>
          <a:xfrm>
            <a:off x="568163" y="3888757"/>
            <a:ext cx="2904357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(b)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and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3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are stented</a:t>
            </a:r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941B3656-7E1F-F048-978B-8A0634D79E5B}"/>
              </a:ext>
            </a:extLst>
          </p:cNvPr>
          <p:cNvSpPr/>
          <p:nvPr/>
        </p:nvSpPr>
        <p:spPr>
          <a:xfrm rot="9311172">
            <a:off x="4088518" y="5207250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46" name="Arc 45">
            <a:extLst>
              <a:ext uri="{FF2B5EF4-FFF2-40B4-BE49-F238E27FC236}">
                <a16:creationId xmlns:a16="http://schemas.microsoft.com/office/drawing/2014/main" id="{42D1C8B0-6F45-B7EB-BB75-A5E86826EF67}"/>
              </a:ext>
            </a:extLst>
          </p:cNvPr>
          <p:cNvSpPr/>
          <p:nvPr/>
        </p:nvSpPr>
        <p:spPr>
          <a:xfrm rot="8836884">
            <a:off x="3869533" y="5573007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47" name="Arc 46">
            <a:extLst>
              <a:ext uri="{FF2B5EF4-FFF2-40B4-BE49-F238E27FC236}">
                <a16:creationId xmlns:a16="http://schemas.microsoft.com/office/drawing/2014/main" id="{D95C4FA0-48C6-4866-2C64-C3EEA2EE6603}"/>
              </a:ext>
            </a:extLst>
          </p:cNvPr>
          <p:cNvSpPr/>
          <p:nvPr/>
        </p:nvSpPr>
        <p:spPr>
          <a:xfrm rot="10378211">
            <a:off x="3549089" y="5996750"/>
            <a:ext cx="1183759" cy="852426"/>
          </a:xfrm>
          <a:prstGeom prst="arc">
            <a:avLst>
              <a:gd name="adj1" fmla="val 18753888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25C2D06-1D3C-22C2-8CD6-21C27FE3F5D3}"/>
              </a:ext>
            </a:extLst>
          </p:cNvPr>
          <p:cNvSpPr txBox="1"/>
          <p:nvPr/>
        </p:nvSpPr>
        <p:spPr>
          <a:xfrm>
            <a:off x="4320643" y="5883666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0.87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D1244A7-2919-A06B-76AC-94E5895E621A}"/>
              </a:ext>
            </a:extLst>
          </p:cNvPr>
          <p:cNvSpPr txBox="1"/>
          <p:nvPr/>
        </p:nvSpPr>
        <p:spPr>
          <a:xfrm>
            <a:off x="4168004" y="6284055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0.85</a:t>
            </a:r>
          </a:p>
        </p:txBody>
      </p:sp>
      <p:pic>
        <p:nvPicPr>
          <p:cNvPr id="50" name="Picture 49" descr="A picture containing light&#10;&#10;Description automatically generated">
            <a:extLst>
              <a:ext uri="{FF2B5EF4-FFF2-40B4-BE49-F238E27FC236}">
                <a16:creationId xmlns:a16="http://schemas.microsoft.com/office/drawing/2014/main" id="{1DAE513E-0540-445A-BFE2-5F353D2EECA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997" y="4035608"/>
            <a:ext cx="2583802" cy="3675887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719C1CA4-35E8-74AD-87CC-3E5A4D17F77D}"/>
              </a:ext>
            </a:extLst>
          </p:cNvPr>
          <p:cNvSpPr txBox="1"/>
          <p:nvPr/>
        </p:nvSpPr>
        <p:spPr>
          <a:xfrm>
            <a:off x="3811546" y="6642478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0.84</a:t>
            </a:r>
          </a:p>
        </p:txBody>
      </p: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8B24F1CB-2A85-4991-2DF8-CE9A9124A177}"/>
              </a:ext>
            </a:extLst>
          </p:cNvPr>
          <p:cNvSpPr/>
          <p:nvPr/>
        </p:nvSpPr>
        <p:spPr>
          <a:xfrm>
            <a:off x="6015617" y="4108129"/>
            <a:ext cx="5253826" cy="3321653"/>
          </a:xfrm>
          <a:prstGeom prst="roundRect">
            <a:avLst>
              <a:gd name="adj" fmla="val 4449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16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pic>
        <p:nvPicPr>
          <p:cNvPr id="53" name="Picture 52">
            <a:extLst>
              <a:ext uri="{FF2B5EF4-FFF2-40B4-BE49-F238E27FC236}">
                <a16:creationId xmlns:a16="http://schemas.microsoft.com/office/drawing/2014/main" id="{EAEDAC1C-15AD-41DA-73EA-3B462D30C47C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7428159" y="3791363"/>
            <a:ext cx="2821613" cy="4014215"/>
          </a:xfrm>
          <a:prstGeom prst="rect">
            <a:avLst/>
          </a:prstGeom>
        </p:spPr>
      </p:pic>
      <p:sp>
        <p:nvSpPr>
          <p:cNvPr id="54" name="TextBox 53">
            <a:extLst>
              <a:ext uri="{FF2B5EF4-FFF2-40B4-BE49-F238E27FC236}">
                <a16:creationId xmlns:a16="http://schemas.microsoft.com/office/drawing/2014/main" id="{9D6EF907-58E7-327B-08FA-B81E45D72343}"/>
              </a:ext>
            </a:extLst>
          </p:cNvPr>
          <p:cNvSpPr txBox="1"/>
          <p:nvPr/>
        </p:nvSpPr>
        <p:spPr>
          <a:xfrm>
            <a:off x="6109271" y="3874672"/>
            <a:ext cx="2875503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(c)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1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and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are stented</a:t>
            </a:r>
          </a:p>
        </p:txBody>
      </p:sp>
      <p:sp>
        <p:nvSpPr>
          <p:cNvPr id="55" name="Arc 54">
            <a:extLst>
              <a:ext uri="{FF2B5EF4-FFF2-40B4-BE49-F238E27FC236}">
                <a16:creationId xmlns:a16="http://schemas.microsoft.com/office/drawing/2014/main" id="{1912A700-FC61-0BBC-BF34-A3815F28E2D8}"/>
              </a:ext>
            </a:extLst>
          </p:cNvPr>
          <p:cNvSpPr/>
          <p:nvPr/>
        </p:nvSpPr>
        <p:spPr>
          <a:xfrm rot="9311172">
            <a:off x="9589619" y="5215470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2F9C9CE5-07D0-D0E0-2853-92372CD7641E}"/>
              </a:ext>
            </a:extLst>
          </p:cNvPr>
          <p:cNvSpPr/>
          <p:nvPr/>
        </p:nvSpPr>
        <p:spPr>
          <a:xfrm rot="8836884">
            <a:off x="9370634" y="5581227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57" name="Arc 56">
            <a:extLst>
              <a:ext uri="{FF2B5EF4-FFF2-40B4-BE49-F238E27FC236}">
                <a16:creationId xmlns:a16="http://schemas.microsoft.com/office/drawing/2014/main" id="{4B6B3C3A-C382-4263-496E-06C2E0F6E882}"/>
              </a:ext>
            </a:extLst>
          </p:cNvPr>
          <p:cNvSpPr/>
          <p:nvPr/>
        </p:nvSpPr>
        <p:spPr>
          <a:xfrm rot="10378211">
            <a:off x="9050190" y="6004970"/>
            <a:ext cx="1183759" cy="852426"/>
          </a:xfrm>
          <a:prstGeom prst="arc">
            <a:avLst>
              <a:gd name="adj1" fmla="val 18753888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7E5FD92-3AF8-3B92-EF77-7B612448FF9A}"/>
              </a:ext>
            </a:extLst>
          </p:cNvPr>
          <p:cNvSpPr txBox="1"/>
          <p:nvPr/>
        </p:nvSpPr>
        <p:spPr>
          <a:xfrm>
            <a:off x="9821744" y="5891886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0.98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B3A5D7F3-DEE1-63EA-4B0B-3DA29DE37573}"/>
              </a:ext>
            </a:extLst>
          </p:cNvPr>
          <p:cNvSpPr txBox="1"/>
          <p:nvPr/>
        </p:nvSpPr>
        <p:spPr>
          <a:xfrm>
            <a:off x="9669105" y="6292275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0.97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9C8182A-1FD0-45A6-C579-2BFF50E1E21C}"/>
              </a:ext>
            </a:extLst>
          </p:cNvPr>
          <p:cNvSpPr txBox="1"/>
          <p:nvPr/>
        </p:nvSpPr>
        <p:spPr>
          <a:xfrm>
            <a:off x="9312647" y="6650090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5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0.88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35E2A934-3140-D427-4E01-B2019DA8107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5930250" y="4021523"/>
            <a:ext cx="2583800" cy="3675887"/>
          </a:xfrm>
          <a:prstGeom prst="rect">
            <a:avLst/>
          </a:prstGeom>
        </p:spPr>
      </p:pic>
      <p:pic>
        <p:nvPicPr>
          <p:cNvPr id="62" name="Picture 61" descr="A picture containing light&#10;&#10;Description automatically generated">
            <a:extLst>
              <a:ext uri="{FF2B5EF4-FFF2-40B4-BE49-F238E27FC236}">
                <a16:creationId xmlns:a16="http://schemas.microsoft.com/office/drawing/2014/main" id="{0F0A5BE9-42F6-0C39-1756-A872E7DC187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09448" y="186506"/>
            <a:ext cx="2821340" cy="4013827"/>
          </a:xfrm>
          <a:prstGeom prst="rect">
            <a:avLst/>
          </a:prstGeom>
        </p:spPr>
      </p:pic>
      <p:pic>
        <p:nvPicPr>
          <p:cNvPr id="64" name="Picture 63" descr="A picture containing light&#10;&#10;Description automatically generated">
            <a:extLst>
              <a:ext uri="{FF2B5EF4-FFF2-40B4-BE49-F238E27FC236}">
                <a16:creationId xmlns:a16="http://schemas.microsoft.com/office/drawing/2014/main" id="{0D5E241B-8741-4A54-59A7-75E12E995A9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61177" y="353750"/>
            <a:ext cx="2586230" cy="3679341"/>
          </a:xfrm>
          <a:prstGeom prst="rect">
            <a:avLst/>
          </a:prstGeom>
        </p:spPr>
      </p:pic>
      <p:sp>
        <p:nvSpPr>
          <p:cNvPr id="65" name="Arc 64">
            <a:extLst>
              <a:ext uri="{FF2B5EF4-FFF2-40B4-BE49-F238E27FC236}">
                <a16:creationId xmlns:a16="http://schemas.microsoft.com/office/drawing/2014/main" id="{C9CD55D1-AACB-2E07-79B1-313AD85A92E3}"/>
              </a:ext>
            </a:extLst>
          </p:cNvPr>
          <p:cNvSpPr/>
          <p:nvPr/>
        </p:nvSpPr>
        <p:spPr>
          <a:xfrm rot="9311172">
            <a:off x="4172378" y="1626846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66" name="Arc 65">
            <a:extLst>
              <a:ext uri="{FF2B5EF4-FFF2-40B4-BE49-F238E27FC236}">
                <a16:creationId xmlns:a16="http://schemas.microsoft.com/office/drawing/2014/main" id="{B7058BD9-301C-8B0F-86F2-371CBA2D8777}"/>
              </a:ext>
            </a:extLst>
          </p:cNvPr>
          <p:cNvSpPr/>
          <p:nvPr/>
        </p:nvSpPr>
        <p:spPr>
          <a:xfrm rot="8836884">
            <a:off x="3953393" y="1992602"/>
            <a:ext cx="1183759" cy="852426"/>
          </a:xfrm>
          <a:prstGeom prst="arc">
            <a:avLst>
              <a:gd name="adj1" fmla="val 19811039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67" name="Arc 66">
            <a:extLst>
              <a:ext uri="{FF2B5EF4-FFF2-40B4-BE49-F238E27FC236}">
                <a16:creationId xmlns:a16="http://schemas.microsoft.com/office/drawing/2014/main" id="{01A3B0C6-210C-845B-782B-B60222B29F9C}"/>
              </a:ext>
            </a:extLst>
          </p:cNvPr>
          <p:cNvSpPr/>
          <p:nvPr/>
        </p:nvSpPr>
        <p:spPr>
          <a:xfrm rot="10378211">
            <a:off x="3632949" y="2416345"/>
            <a:ext cx="1183759" cy="852426"/>
          </a:xfrm>
          <a:prstGeom prst="arc">
            <a:avLst>
              <a:gd name="adj1" fmla="val 18753888"/>
              <a:gd name="adj2" fmla="val 236711"/>
            </a:avLst>
          </a:prstGeom>
          <a:ln w="12700">
            <a:solidFill>
              <a:schemeClr val="tx1"/>
            </a:solidFill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A14FD97-5F66-7FC2-D6C4-627303884F9E}"/>
              </a:ext>
            </a:extLst>
          </p:cNvPr>
          <p:cNvSpPr txBox="1"/>
          <p:nvPr/>
        </p:nvSpPr>
        <p:spPr>
          <a:xfrm>
            <a:off x="4404504" y="2303261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00B05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0.89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274CD53A-1F95-5931-23D7-8D1C4F7553A0}"/>
              </a:ext>
            </a:extLst>
          </p:cNvPr>
          <p:cNvSpPr txBox="1"/>
          <p:nvPr/>
        </p:nvSpPr>
        <p:spPr>
          <a:xfrm>
            <a:off x="4251865" y="2703650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0.72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C904C94-4DF8-4AF0-76DD-88FD3935A7C7}"/>
              </a:ext>
            </a:extLst>
          </p:cNvPr>
          <p:cNvSpPr txBox="1"/>
          <p:nvPr/>
        </p:nvSpPr>
        <p:spPr>
          <a:xfrm>
            <a:off x="3897163" y="3087590"/>
            <a:ext cx="1439212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  <a:r>
              <a:rPr lang="en-US" sz="2000" b="1" baseline="-25000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 </a:t>
            </a:r>
            <a:r>
              <a:rPr lang="en-US" sz="2000" b="1" dirty="0">
                <a:solidFill>
                  <a:srgbClr val="FF0000"/>
                </a:solidFill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= 0.66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C24BB60-C337-A40B-96F8-9B919BF6E4F6}"/>
              </a:ext>
            </a:extLst>
          </p:cNvPr>
          <p:cNvSpPr txBox="1"/>
          <p:nvPr/>
        </p:nvSpPr>
        <p:spPr>
          <a:xfrm>
            <a:off x="3932754" y="1823888"/>
            <a:ext cx="310698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1</a:t>
            </a:r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pic>
        <p:nvPicPr>
          <p:cNvPr id="72" name="Picture 71" descr="A picture containing text, light&#10;&#10;Description automatically generated">
            <a:extLst>
              <a:ext uri="{FF2B5EF4-FFF2-40B4-BE49-F238E27FC236}">
                <a16:creationId xmlns:a16="http://schemas.microsoft.com/office/drawing/2014/main" id="{BE58F7EC-FFE4-E5B1-ACA4-6927C6F77EB2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2043" t="91585" r="33270" b="6432"/>
          <a:stretch/>
        </p:blipFill>
        <p:spPr>
          <a:xfrm flipV="1">
            <a:off x="2601094" y="1089219"/>
            <a:ext cx="1236601" cy="100554"/>
          </a:xfrm>
          <a:prstGeom prst="rect">
            <a:avLst/>
          </a:prstGeom>
        </p:spPr>
      </p:pic>
      <p:sp>
        <p:nvSpPr>
          <p:cNvPr id="73" name="TextBox 72">
            <a:extLst>
              <a:ext uri="{FF2B5EF4-FFF2-40B4-BE49-F238E27FC236}">
                <a16:creationId xmlns:a16="http://schemas.microsoft.com/office/drawing/2014/main" id="{A7639AFF-7CD8-9EAB-F56D-7282164412F3}"/>
              </a:ext>
            </a:extLst>
          </p:cNvPr>
          <p:cNvSpPr txBox="1"/>
          <p:nvPr/>
        </p:nvSpPr>
        <p:spPr>
          <a:xfrm>
            <a:off x="2898807" y="762716"/>
            <a:ext cx="615268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FFR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9D9511A-587D-61F7-7B73-18ED4F1C2716}"/>
              </a:ext>
            </a:extLst>
          </p:cNvPr>
          <p:cNvSpPr txBox="1"/>
          <p:nvPr/>
        </p:nvSpPr>
        <p:spPr>
          <a:xfrm>
            <a:off x="3606210" y="1115484"/>
            <a:ext cx="418100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1.0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2741A21-0C6D-102A-3893-2F221DC3D38F}"/>
              </a:ext>
            </a:extLst>
          </p:cNvPr>
          <p:cNvSpPr txBox="1"/>
          <p:nvPr/>
        </p:nvSpPr>
        <p:spPr>
          <a:xfrm>
            <a:off x="2445108" y="1115568"/>
            <a:ext cx="418100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0.5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7BDB0BD-6D6C-A260-4A20-516718B0FFE2}"/>
              </a:ext>
            </a:extLst>
          </p:cNvPr>
          <p:cNvSpPr txBox="1"/>
          <p:nvPr/>
        </p:nvSpPr>
        <p:spPr>
          <a:xfrm>
            <a:off x="3804681" y="2165392"/>
            <a:ext cx="310698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</a:t>
            </a:r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02285743-9527-BD65-3C4E-455A7B63D5F1}"/>
              </a:ext>
            </a:extLst>
          </p:cNvPr>
          <p:cNvSpPr txBox="1"/>
          <p:nvPr/>
        </p:nvSpPr>
        <p:spPr>
          <a:xfrm>
            <a:off x="3568563" y="2363004"/>
            <a:ext cx="310698" cy="38283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3</a:t>
            </a:r>
            <a:endParaRPr lang="en-US" sz="2000" b="1" dirty="0">
              <a:latin typeface="CMU SERIF ROMAN" panose="02000603000000000000" pitchFamily="2" charset="0"/>
              <a:ea typeface="CMU SERIF ROMAN" panose="02000603000000000000" pitchFamily="2" charset="0"/>
              <a:cs typeface="CMU SERIF ROMAN" panose="02000603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716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A8232C1-76FA-D309-21D8-616EDE3572C4}"/>
              </a:ext>
            </a:extLst>
          </p:cNvPr>
          <p:cNvGrpSpPr/>
          <p:nvPr/>
        </p:nvGrpSpPr>
        <p:grpSpPr>
          <a:xfrm>
            <a:off x="1478869" y="186506"/>
            <a:ext cx="3834268" cy="4013827"/>
            <a:chOff x="1320823" y="186506"/>
            <a:chExt cx="3834268" cy="4013827"/>
          </a:xfrm>
        </p:grpSpPr>
        <p:pic>
          <p:nvPicPr>
            <p:cNvPr id="62" name="Picture 61" descr="A picture containing light&#10;&#10;Description automatically generated">
              <a:extLst>
                <a:ext uri="{FF2B5EF4-FFF2-40B4-BE49-F238E27FC236}">
                  <a16:creationId xmlns:a16="http://schemas.microsoft.com/office/drawing/2014/main" id="{0F0A5BE9-42F6-0C39-1756-A872E7DC1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0823" y="186506"/>
              <a:ext cx="2821340" cy="4013827"/>
            </a:xfrm>
            <a:prstGeom prst="rect">
              <a:avLst/>
            </a:prstGeom>
          </p:spPr>
        </p:pic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C9CD55D1-AACB-2E07-79B1-313AD85A92E3}"/>
                </a:ext>
              </a:extLst>
            </p:cNvPr>
            <p:cNvSpPr/>
            <p:nvPr/>
          </p:nvSpPr>
          <p:spPr>
            <a:xfrm rot="9311172">
              <a:off x="3483753" y="1626846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66" name="Arc 65">
              <a:extLst>
                <a:ext uri="{FF2B5EF4-FFF2-40B4-BE49-F238E27FC236}">
                  <a16:creationId xmlns:a16="http://schemas.microsoft.com/office/drawing/2014/main" id="{B7058BD9-301C-8B0F-86F2-371CBA2D8777}"/>
                </a:ext>
              </a:extLst>
            </p:cNvPr>
            <p:cNvSpPr/>
            <p:nvPr/>
          </p:nvSpPr>
          <p:spPr>
            <a:xfrm rot="8836884">
              <a:off x="3264768" y="1992602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67" name="Arc 66">
              <a:extLst>
                <a:ext uri="{FF2B5EF4-FFF2-40B4-BE49-F238E27FC236}">
                  <a16:creationId xmlns:a16="http://schemas.microsoft.com/office/drawing/2014/main" id="{01A3B0C6-210C-845B-782B-B60222B29F9C}"/>
                </a:ext>
              </a:extLst>
            </p:cNvPr>
            <p:cNvSpPr/>
            <p:nvPr/>
          </p:nvSpPr>
          <p:spPr>
            <a:xfrm rot="10378211">
              <a:off x="2944324" y="2416345"/>
              <a:ext cx="1183759" cy="852426"/>
            </a:xfrm>
            <a:prstGeom prst="arc">
              <a:avLst>
                <a:gd name="adj1" fmla="val 18753888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A14FD97-5F66-7FC2-D6C4-627303884F9E}"/>
                </a:ext>
              </a:extLst>
            </p:cNvPr>
            <p:cNvSpPr txBox="1"/>
            <p:nvPr/>
          </p:nvSpPr>
          <p:spPr>
            <a:xfrm>
              <a:off x="3715879" y="2303261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0.89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74CD53A-1F95-5931-23D7-8D1C4F7553A0}"/>
                </a:ext>
              </a:extLst>
            </p:cNvPr>
            <p:cNvSpPr txBox="1"/>
            <p:nvPr/>
          </p:nvSpPr>
          <p:spPr>
            <a:xfrm>
              <a:off x="3563240" y="2703650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0.72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C904C94-4DF8-4AF0-76DD-88FD3935A7C7}"/>
                </a:ext>
              </a:extLst>
            </p:cNvPr>
            <p:cNvSpPr txBox="1"/>
            <p:nvPr/>
          </p:nvSpPr>
          <p:spPr>
            <a:xfrm>
              <a:off x="3208538" y="3087590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0.66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C24BB60-C337-A40B-96F8-9B919BF6E4F6}"/>
                </a:ext>
              </a:extLst>
            </p:cNvPr>
            <p:cNvSpPr txBox="1"/>
            <p:nvPr/>
          </p:nvSpPr>
          <p:spPr>
            <a:xfrm>
              <a:off x="3244129" y="1823888"/>
              <a:ext cx="31069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1</a:t>
              </a:r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7BDB0BD-6D6C-A260-4A20-516718B0FFE2}"/>
                </a:ext>
              </a:extLst>
            </p:cNvPr>
            <p:cNvSpPr txBox="1"/>
            <p:nvPr/>
          </p:nvSpPr>
          <p:spPr>
            <a:xfrm>
              <a:off x="3116056" y="2165392"/>
              <a:ext cx="31069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2</a:t>
              </a:r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2285743-9527-BD65-3C4E-455A7B63D5F1}"/>
                </a:ext>
              </a:extLst>
            </p:cNvPr>
            <p:cNvSpPr txBox="1"/>
            <p:nvPr/>
          </p:nvSpPr>
          <p:spPr>
            <a:xfrm>
              <a:off x="2879938" y="2363004"/>
              <a:ext cx="31069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3</a:t>
              </a:r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E4BD6D5-9106-5FDD-0FA7-435FBFA3B3F5}"/>
              </a:ext>
            </a:extLst>
          </p:cNvPr>
          <p:cNvGrpSpPr/>
          <p:nvPr/>
        </p:nvGrpSpPr>
        <p:grpSpPr>
          <a:xfrm>
            <a:off x="1607606" y="1567577"/>
            <a:ext cx="1579202" cy="735684"/>
            <a:chOff x="1745194" y="762716"/>
            <a:chExt cx="1579202" cy="735684"/>
          </a:xfrm>
        </p:grpSpPr>
        <p:pic>
          <p:nvPicPr>
            <p:cNvPr id="72" name="Picture 71" descr="A picture containing text, light&#10;&#10;Description automatically generated">
              <a:extLst>
                <a:ext uri="{FF2B5EF4-FFF2-40B4-BE49-F238E27FC236}">
                  <a16:creationId xmlns:a16="http://schemas.microsoft.com/office/drawing/2014/main" id="{BE58F7EC-FFE4-E5B1-ACA4-6927C6F77E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043" t="91585" r="33270" b="6432"/>
            <a:stretch/>
          </p:blipFill>
          <p:spPr>
            <a:xfrm flipV="1">
              <a:off x="1901180" y="1089219"/>
              <a:ext cx="1236601" cy="100554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7639AFF-7CD8-9EAB-F56D-7282164412F3}"/>
                </a:ext>
              </a:extLst>
            </p:cNvPr>
            <p:cNvSpPr txBox="1"/>
            <p:nvPr/>
          </p:nvSpPr>
          <p:spPr>
            <a:xfrm>
              <a:off x="2198893" y="762716"/>
              <a:ext cx="61526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9D9511A-587D-61F7-7B73-18ED4F1C2716}"/>
                </a:ext>
              </a:extLst>
            </p:cNvPr>
            <p:cNvSpPr txBox="1"/>
            <p:nvPr/>
          </p:nvSpPr>
          <p:spPr>
            <a:xfrm>
              <a:off x="2906296" y="1115484"/>
              <a:ext cx="418100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1.0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2741A21-0C6D-102A-3893-2F221DC3D38F}"/>
                </a:ext>
              </a:extLst>
            </p:cNvPr>
            <p:cNvSpPr txBox="1"/>
            <p:nvPr/>
          </p:nvSpPr>
          <p:spPr>
            <a:xfrm>
              <a:off x="1745194" y="1115568"/>
              <a:ext cx="418100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0.5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233C0EB-E378-30E1-C9AF-0ACD92738D72}"/>
              </a:ext>
            </a:extLst>
          </p:cNvPr>
          <p:cNvGrpSpPr/>
          <p:nvPr/>
        </p:nvGrpSpPr>
        <p:grpSpPr>
          <a:xfrm>
            <a:off x="4257770" y="169573"/>
            <a:ext cx="3852341" cy="4014215"/>
            <a:chOff x="6342316" y="648118"/>
            <a:chExt cx="3852341" cy="4014215"/>
          </a:xfrm>
        </p:grpSpPr>
        <p:pic>
          <p:nvPicPr>
            <p:cNvPr id="11" name="Picture 10" descr="A picture containing light&#10;&#10;Description automatically generated">
              <a:extLst>
                <a:ext uri="{FF2B5EF4-FFF2-40B4-BE49-F238E27FC236}">
                  <a16:creationId xmlns:a16="http://schemas.microsoft.com/office/drawing/2014/main" id="{A3D023D9-C6E2-CBF0-9078-AFCC8F912F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42316" y="648118"/>
              <a:ext cx="2821614" cy="4014215"/>
            </a:xfrm>
            <a:prstGeom prst="rect">
              <a:avLst/>
            </a:prstGeom>
          </p:spPr>
        </p:pic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59C08A15-4043-3937-AB01-BDFE5121BBF2}"/>
                </a:ext>
              </a:extLst>
            </p:cNvPr>
            <p:cNvSpPr/>
            <p:nvPr/>
          </p:nvSpPr>
          <p:spPr>
            <a:xfrm rot="9311172">
              <a:off x="8520652" y="2073334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16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EBB1FB32-6426-97AC-657E-D732813E44D0}"/>
                </a:ext>
              </a:extLst>
            </p:cNvPr>
            <p:cNvSpPr/>
            <p:nvPr/>
          </p:nvSpPr>
          <p:spPr>
            <a:xfrm rot="8836884">
              <a:off x="8301667" y="2439091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16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24" name="Arc 23">
              <a:extLst>
                <a:ext uri="{FF2B5EF4-FFF2-40B4-BE49-F238E27FC236}">
                  <a16:creationId xmlns:a16="http://schemas.microsoft.com/office/drawing/2014/main" id="{28D1DFF5-2B53-E866-A998-4B3A5470B8F7}"/>
                </a:ext>
              </a:extLst>
            </p:cNvPr>
            <p:cNvSpPr/>
            <p:nvPr/>
          </p:nvSpPr>
          <p:spPr>
            <a:xfrm rot="10378211">
              <a:off x="7981223" y="2862834"/>
              <a:ext cx="1183759" cy="852426"/>
            </a:xfrm>
            <a:prstGeom prst="arc">
              <a:avLst>
                <a:gd name="adj1" fmla="val 18753888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1316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9B0FAB9-15EE-026A-9D8D-ABBDEEB2AE29}"/>
                </a:ext>
              </a:extLst>
            </p:cNvPr>
            <p:cNvSpPr txBox="1"/>
            <p:nvPr/>
          </p:nvSpPr>
          <p:spPr>
            <a:xfrm>
              <a:off x="8755445" y="2749750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0.87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3ABC309A-2B32-C70B-FAFE-1622B413439D}"/>
                </a:ext>
              </a:extLst>
            </p:cNvPr>
            <p:cNvSpPr txBox="1"/>
            <p:nvPr/>
          </p:nvSpPr>
          <p:spPr>
            <a:xfrm>
              <a:off x="8592867" y="3150139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0.86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8E7C516-2BEE-3F3C-AE1D-3D5C27D4FC69}"/>
                </a:ext>
              </a:extLst>
            </p:cNvPr>
            <p:cNvSpPr txBox="1"/>
            <p:nvPr/>
          </p:nvSpPr>
          <p:spPr>
            <a:xfrm>
              <a:off x="8249316" y="3511777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0.78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B3B9401-0B25-5263-5475-ADC8730898F2}"/>
              </a:ext>
            </a:extLst>
          </p:cNvPr>
          <p:cNvGrpSpPr/>
          <p:nvPr/>
        </p:nvGrpSpPr>
        <p:grpSpPr>
          <a:xfrm>
            <a:off x="6960121" y="175606"/>
            <a:ext cx="3848039" cy="4014215"/>
            <a:chOff x="6349283" y="643649"/>
            <a:chExt cx="3848039" cy="4014215"/>
          </a:xfrm>
        </p:grpSpPr>
        <p:pic>
          <p:nvPicPr>
            <p:cNvPr id="29" name="Picture 28" descr="A picture containing light&#10;&#10;Description automatically generated">
              <a:extLst>
                <a:ext uri="{FF2B5EF4-FFF2-40B4-BE49-F238E27FC236}">
                  <a16:creationId xmlns:a16="http://schemas.microsoft.com/office/drawing/2014/main" id="{6F04A430-B45F-8509-5288-AEA5D6CBF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349283" y="643649"/>
              <a:ext cx="2821614" cy="4014215"/>
            </a:xfrm>
            <a:prstGeom prst="rect">
              <a:avLst/>
            </a:prstGeom>
          </p:spPr>
        </p:pic>
        <p:sp>
          <p:nvSpPr>
            <p:cNvPr id="30" name="Arc 29">
              <a:extLst>
                <a:ext uri="{FF2B5EF4-FFF2-40B4-BE49-F238E27FC236}">
                  <a16:creationId xmlns:a16="http://schemas.microsoft.com/office/drawing/2014/main" id="{1A063988-F002-80D6-2978-3C84D3B531BE}"/>
                </a:ext>
              </a:extLst>
            </p:cNvPr>
            <p:cNvSpPr/>
            <p:nvPr/>
          </p:nvSpPr>
          <p:spPr>
            <a:xfrm rot="9311172">
              <a:off x="8525985" y="2067756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31" name="Arc 30">
              <a:extLst>
                <a:ext uri="{FF2B5EF4-FFF2-40B4-BE49-F238E27FC236}">
                  <a16:creationId xmlns:a16="http://schemas.microsoft.com/office/drawing/2014/main" id="{9F9100E2-8670-A68A-B7BB-A1D59A5A3A9E}"/>
                </a:ext>
              </a:extLst>
            </p:cNvPr>
            <p:cNvSpPr/>
            <p:nvPr/>
          </p:nvSpPr>
          <p:spPr>
            <a:xfrm rot="8836884">
              <a:off x="8307000" y="2433513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32" name="Arc 31">
              <a:extLst>
                <a:ext uri="{FF2B5EF4-FFF2-40B4-BE49-F238E27FC236}">
                  <a16:creationId xmlns:a16="http://schemas.microsoft.com/office/drawing/2014/main" id="{D93C3EF1-174E-9899-447C-A511412F872B}"/>
                </a:ext>
              </a:extLst>
            </p:cNvPr>
            <p:cNvSpPr/>
            <p:nvPr/>
          </p:nvSpPr>
          <p:spPr>
            <a:xfrm rot="10378211">
              <a:off x="7986556" y="2857256"/>
              <a:ext cx="1183759" cy="852426"/>
            </a:xfrm>
            <a:prstGeom prst="arc">
              <a:avLst>
                <a:gd name="adj1" fmla="val 18753888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CC71C9B-F9B0-DA04-129A-2873839CDC8C}"/>
                </a:ext>
              </a:extLst>
            </p:cNvPr>
            <p:cNvSpPr txBox="1"/>
            <p:nvPr/>
          </p:nvSpPr>
          <p:spPr>
            <a:xfrm>
              <a:off x="8758110" y="2744172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0.87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5FBAACB-8F36-AD44-882F-3D06E3A198ED}"/>
                </a:ext>
              </a:extLst>
            </p:cNvPr>
            <p:cNvSpPr txBox="1"/>
            <p:nvPr/>
          </p:nvSpPr>
          <p:spPr>
            <a:xfrm>
              <a:off x="8605471" y="3144561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0.85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A1D94BD-5ED4-567D-890D-8F1F50215ABD}"/>
                </a:ext>
              </a:extLst>
            </p:cNvPr>
            <p:cNvSpPr txBox="1"/>
            <p:nvPr/>
          </p:nvSpPr>
          <p:spPr>
            <a:xfrm>
              <a:off x="8249013" y="3502984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0.84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3BFACB9E-6732-1D00-E6A5-E48E889BFBCA}"/>
              </a:ext>
            </a:extLst>
          </p:cNvPr>
          <p:cNvGrpSpPr/>
          <p:nvPr/>
        </p:nvGrpSpPr>
        <p:grpSpPr>
          <a:xfrm>
            <a:off x="9783233" y="164317"/>
            <a:ext cx="3848037" cy="4014215"/>
            <a:chOff x="6338133" y="665954"/>
            <a:chExt cx="3848037" cy="4014215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B6217013-45B9-C029-9122-D9A7E83E0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/>
          </p:blipFill>
          <p:spPr>
            <a:xfrm>
              <a:off x="6338133" y="665954"/>
              <a:ext cx="2821613" cy="4014215"/>
            </a:xfrm>
            <a:prstGeom prst="rect">
              <a:avLst/>
            </a:prstGeom>
          </p:spPr>
        </p:pic>
        <p:sp>
          <p:nvSpPr>
            <p:cNvPr id="38" name="Arc 37">
              <a:extLst>
                <a:ext uri="{FF2B5EF4-FFF2-40B4-BE49-F238E27FC236}">
                  <a16:creationId xmlns:a16="http://schemas.microsoft.com/office/drawing/2014/main" id="{F28AC55B-CC8B-FCC0-B89F-91D65CD25DD8}"/>
                </a:ext>
              </a:extLst>
            </p:cNvPr>
            <p:cNvSpPr/>
            <p:nvPr/>
          </p:nvSpPr>
          <p:spPr>
            <a:xfrm rot="9311172">
              <a:off x="8514833" y="2090061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39" name="Arc 38">
              <a:extLst>
                <a:ext uri="{FF2B5EF4-FFF2-40B4-BE49-F238E27FC236}">
                  <a16:creationId xmlns:a16="http://schemas.microsoft.com/office/drawing/2014/main" id="{F2D32D25-4470-FED6-5EA7-00F092349883}"/>
                </a:ext>
              </a:extLst>
            </p:cNvPr>
            <p:cNvSpPr/>
            <p:nvPr/>
          </p:nvSpPr>
          <p:spPr>
            <a:xfrm rot="8836884">
              <a:off x="8295848" y="2455818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40" name="Arc 39">
              <a:extLst>
                <a:ext uri="{FF2B5EF4-FFF2-40B4-BE49-F238E27FC236}">
                  <a16:creationId xmlns:a16="http://schemas.microsoft.com/office/drawing/2014/main" id="{023E0820-166B-CD24-8F00-2EB71DEC6ED8}"/>
                </a:ext>
              </a:extLst>
            </p:cNvPr>
            <p:cNvSpPr/>
            <p:nvPr/>
          </p:nvSpPr>
          <p:spPr>
            <a:xfrm rot="10378211">
              <a:off x="7975404" y="2879561"/>
              <a:ext cx="1183759" cy="852426"/>
            </a:xfrm>
            <a:prstGeom prst="arc">
              <a:avLst>
                <a:gd name="adj1" fmla="val 18753888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65E56EF-1989-F0E8-955C-A15E1BC89DA1}"/>
                </a:ext>
              </a:extLst>
            </p:cNvPr>
            <p:cNvSpPr txBox="1"/>
            <p:nvPr/>
          </p:nvSpPr>
          <p:spPr>
            <a:xfrm>
              <a:off x="8746958" y="2766477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0.98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70AD28EA-62B7-2735-E388-60A774835CE0}"/>
                </a:ext>
              </a:extLst>
            </p:cNvPr>
            <p:cNvSpPr txBox="1"/>
            <p:nvPr/>
          </p:nvSpPr>
          <p:spPr>
            <a:xfrm>
              <a:off x="8594319" y="3166866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0.97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03430BE2-85B3-561A-2658-F65E52A986F5}"/>
                </a:ext>
              </a:extLst>
            </p:cNvPr>
            <p:cNvSpPr txBox="1"/>
            <p:nvPr/>
          </p:nvSpPr>
          <p:spPr>
            <a:xfrm>
              <a:off x="8237861" y="3524681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5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0.88</a:t>
              </a: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D43DDCD8-1F10-29D9-16B3-BDD90745A7ED}"/>
              </a:ext>
            </a:extLst>
          </p:cNvPr>
          <p:cNvSpPr txBox="1"/>
          <p:nvPr/>
        </p:nvSpPr>
        <p:spPr>
          <a:xfrm>
            <a:off x="5179673" y="1083782"/>
            <a:ext cx="2138120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Only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is stented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95A62ABD-1E82-D252-163C-FCA67C3DF29B}"/>
              </a:ext>
            </a:extLst>
          </p:cNvPr>
          <p:cNvSpPr txBox="1"/>
          <p:nvPr/>
        </p:nvSpPr>
        <p:spPr>
          <a:xfrm>
            <a:off x="7548170" y="1083782"/>
            <a:ext cx="2463530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and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3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are stented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5C19DD0-5916-CB1D-BEEA-B9175A8E45FF}"/>
              </a:ext>
            </a:extLst>
          </p:cNvPr>
          <p:cNvSpPr txBox="1"/>
          <p:nvPr/>
        </p:nvSpPr>
        <p:spPr>
          <a:xfrm>
            <a:off x="10281924" y="1083782"/>
            <a:ext cx="2463530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2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and S</a:t>
            </a:r>
            <a:r>
              <a:rPr lang="en-US" sz="2000" b="1" baseline="-25000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3 </a:t>
            </a:r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are stented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896F9AA-11F7-8C8E-84C5-4DB64602F021}"/>
              </a:ext>
            </a:extLst>
          </p:cNvPr>
          <p:cNvSpPr txBox="1"/>
          <p:nvPr/>
        </p:nvSpPr>
        <p:spPr>
          <a:xfrm>
            <a:off x="2904752" y="1088136"/>
            <a:ext cx="1081743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Diseased</a:t>
            </a:r>
          </a:p>
        </p:txBody>
      </p:sp>
      <p:pic>
        <p:nvPicPr>
          <p:cNvPr id="85" name="Picture 84" descr="A picture containing light&#10;&#10;Description automatically generated">
            <a:extLst>
              <a:ext uri="{FF2B5EF4-FFF2-40B4-BE49-F238E27FC236}">
                <a16:creationId xmlns:a16="http://schemas.microsoft.com/office/drawing/2014/main" id="{E6A7D8B9-5596-77A7-F25E-F62DA865BA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08236" y="922441"/>
            <a:ext cx="2156253" cy="306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500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A8232C1-76FA-D309-21D8-616EDE3572C4}"/>
              </a:ext>
            </a:extLst>
          </p:cNvPr>
          <p:cNvGrpSpPr/>
          <p:nvPr/>
        </p:nvGrpSpPr>
        <p:grpSpPr>
          <a:xfrm>
            <a:off x="2059636" y="186506"/>
            <a:ext cx="3834268" cy="4013827"/>
            <a:chOff x="1320823" y="186506"/>
            <a:chExt cx="3834268" cy="4013827"/>
          </a:xfrm>
        </p:grpSpPr>
        <p:pic>
          <p:nvPicPr>
            <p:cNvPr id="62" name="Picture 61" descr="A picture containing light&#10;&#10;Description automatically generated">
              <a:extLst>
                <a:ext uri="{FF2B5EF4-FFF2-40B4-BE49-F238E27FC236}">
                  <a16:creationId xmlns:a16="http://schemas.microsoft.com/office/drawing/2014/main" id="{0F0A5BE9-42F6-0C39-1756-A872E7DC1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0823" y="186506"/>
              <a:ext cx="2821340" cy="4013827"/>
            </a:xfrm>
            <a:prstGeom prst="rect">
              <a:avLst/>
            </a:prstGeom>
          </p:spPr>
        </p:pic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C9CD55D1-AACB-2E07-79B1-313AD85A92E3}"/>
                </a:ext>
              </a:extLst>
            </p:cNvPr>
            <p:cNvSpPr/>
            <p:nvPr/>
          </p:nvSpPr>
          <p:spPr>
            <a:xfrm rot="9311172">
              <a:off x="3483753" y="1626846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66" name="Arc 65">
              <a:extLst>
                <a:ext uri="{FF2B5EF4-FFF2-40B4-BE49-F238E27FC236}">
                  <a16:creationId xmlns:a16="http://schemas.microsoft.com/office/drawing/2014/main" id="{B7058BD9-301C-8B0F-86F2-371CBA2D8777}"/>
                </a:ext>
              </a:extLst>
            </p:cNvPr>
            <p:cNvSpPr/>
            <p:nvPr/>
          </p:nvSpPr>
          <p:spPr>
            <a:xfrm rot="8836884">
              <a:off x="3264768" y="1992602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67" name="Arc 66">
              <a:extLst>
                <a:ext uri="{FF2B5EF4-FFF2-40B4-BE49-F238E27FC236}">
                  <a16:creationId xmlns:a16="http://schemas.microsoft.com/office/drawing/2014/main" id="{01A3B0C6-210C-845B-782B-B60222B29F9C}"/>
                </a:ext>
              </a:extLst>
            </p:cNvPr>
            <p:cNvSpPr/>
            <p:nvPr/>
          </p:nvSpPr>
          <p:spPr>
            <a:xfrm rot="10378211">
              <a:off x="2944324" y="2416345"/>
              <a:ext cx="1183759" cy="852426"/>
            </a:xfrm>
            <a:prstGeom prst="arc">
              <a:avLst>
                <a:gd name="adj1" fmla="val 18753888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A14FD97-5F66-7FC2-D6C4-627303884F9E}"/>
                </a:ext>
              </a:extLst>
            </p:cNvPr>
            <p:cNvSpPr txBox="1"/>
            <p:nvPr/>
          </p:nvSpPr>
          <p:spPr>
            <a:xfrm>
              <a:off x="3715879" y="2303261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0.89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74CD53A-1F95-5931-23D7-8D1C4F7553A0}"/>
                </a:ext>
              </a:extLst>
            </p:cNvPr>
            <p:cNvSpPr txBox="1"/>
            <p:nvPr/>
          </p:nvSpPr>
          <p:spPr>
            <a:xfrm>
              <a:off x="3563240" y="2703650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0.72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C904C94-4DF8-4AF0-76DD-88FD3935A7C7}"/>
                </a:ext>
              </a:extLst>
            </p:cNvPr>
            <p:cNvSpPr txBox="1"/>
            <p:nvPr/>
          </p:nvSpPr>
          <p:spPr>
            <a:xfrm>
              <a:off x="3208538" y="3087590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0.66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C24BB60-C337-A40B-96F8-9B919BF6E4F6}"/>
                </a:ext>
              </a:extLst>
            </p:cNvPr>
            <p:cNvSpPr txBox="1"/>
            <p:nvPr/>
          </p:nvSpPr>
          <p:spPr>
            <a:xfrm>
              <a:off x="3244129" y="1823888"/>
              <a:ext cx="31069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1</a:t>
              </a:r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7BDB0BD-6D6C-A260-4A20-516718B0FFE2}"/>
                </a:ext>
              </a:extLst>
            </p:cNvPr>
            <p:cNvSpPr txBox="1"/>
            <p:nvPr/>
          </p:nvSpPr>
          <p:spPr>
            <a:xfrm>
              <a:off x="3116056" y="2165392"/>
              <a:ext cx="31069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2</a:t>
              </a:r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2285743-9527-BD65-3C4E-455A7B63D5F1}"/>
                </a:ext>
              </a:extLst>
            </p:cNvPr>
            <p:cNvSpPr txBox="1"/>
            <p:nvPr/>
          </p:nvSpPr>
          <p:spPr>
            <a:xfrm>
              <a:off x="2879938" y="2363004"/>
              <a:ext cx="31069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3</a:t>
              </a:r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BE4BD6D5-9106-5FDD-0FA7-435FBFA3B3F5}"/>
              </a:ext>
            </a:extLst>
          </p:cNvPr>
          <p:cNvGrpSpPr/>
          <p:nvPr/>
        </p:nvGrpSpPr>
        <p:grpSpPr>
          <a:xfrm>
            <a:off x="1965947" y="1308080"/>
            <a:ext cx="1579202" cy="735684"/>
            <a:chOff x="1745194" y="762716"/>
            <a:chExt cx="1579202" cy="735684"/>
          </a:xfrm>
        </p:grpSpPr>
        <p:pic>
          <p:nvPicPr>
            <p:cNvPr id="72" name="Picture 71" descr="A picture containing text, light&#10;&#10;Description automatically generated">
              <a:extLst>
                <a:ext uri="{FF2B5EF4-FFF2-40B4-BE49-F238E27FC236}">
                  <a16:creationId xmlns:a16="http://schemas.microsoft.com/office/drawing/2014/main" id="{BE58F7EC-FFE4-E5B1-ACA4-6927C6F77E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043" t="91585" r="33270" b="6432"/>
            <a:stretch/>
          </p:blipFill>
          <p:spPr>
            <a:xfrm flipV="1">
              <a:off x="1901180" y="1089219"/>
              <a:ext cx="1236601" cy="100554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7639AFF-7CD8-9EAB-F56D-7282164412F3}"/>
                </a:ext>
              </a:extLst>
            </p:cNvPr>
            <p:cNvSpPr txBox="1"/>
            <p:nvPr/>
          </p:nvSpPr>
          <p:spPr>
            <a:xfrm>
              <a:off x="2198893" y="762716"/>
              <a:ext cx="61526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9D9511A-587D-61F7-7B73-18ED4F1C2716}"/>
                </a:ext>
              </a:extLst>
            </p:cNvPr>
            <p:cNvSpPr txBox="1"/>
            <p:nvPr/>
          </p:nvSpPr>
          <p:spPr>
            <a:xfrm>
              <a:off x="2906296" y="1115484"/>
              <a:ext cx="418100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1.0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2741A21-0C6D-102A-3893-2F221DC3D38F}"/>
                </a:ext>
              </a:extLst>
            </p:cNvPr>
            <p:cNvSpPr txBox="1"/>
            <p:nvPr/>
          </p:nvSpPr>
          <p:spPr>
            <a:xfrm>
              <a:off x="1745194" y="1115568"/>
              <a:ext cx="418100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0.5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0B80027-7E20-8F5D-D769-00023B52803C}"/>
              </a:ext>
            </a:extLst>
          </p:cNvPr>
          <p:cNvGrpSpPr/>
          <p:nvPr/>
        </p:nvGrpSpPr>
        <p:grpSpPr>
          <a:xfrm>
            <a:off x="5020102" y="175606"/>
            <a:ext cx="3848039" cy="4014215"/>
            <a:chOff x="4266337" y="175606"/>
            <a:chExt cx="3848039" cy="401421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9B3B9401-0B25-5263-5475-ADC8730898F2}"/>
                </a:ext>
              </a:extLst>
            </p:cNvPr>
            <p:cNvGrpSpPr/>
            <p:nvPr/>
          </p:nvGrpSpPr>
          <p:grpSpPr>
            <a:xfrm>
              <a:off x="4266337" y="175606"/>
              <a:ext cx="3848039" cy="4014215"/>
              <a:chOff x="6349283" y="643649"/>
              <a:chExt cx="3848039" cy="4014215"/>
            </a:xfrm>
          </p:grpSpPr>
          <p:pic>
            <p:nvPicPr>
              <p:cNvPr id="29" name="Picture 28" descr="A picture containing light&#10;&#10;Description automatically generated">
                <a:extLst>
                  <a:ext uri="{FF2B5EF4-FFF2-40B4-BE49-F238E27FC236}">
                    <a16:creationId xmlns:a16="http://schemas.microsoft.com/office/drawing/2014/main" id="{6F04A430-B45F-8509-5288-AEA5D6CBFA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49283" y="643649"/>
                <a:ext cx="2821614" cy="4014215"/>
              </a:xfrm>
              <a:prstGeom prst="rect">
                <a:avLst/>
              </a:prstGeom>
            </p:spPr>
          </p:pic>
          <p:sp>
            <p:nvSpPr>
              <p:cNvPr id="30" name="Arc 29">
                <a:extLst>
                  <a:ext uri="{FF2B5EF4-FFF2-40B4-BE49-F238E27FC236}">
                    <a16:creationId xmlns:a16="http://schemas.microsoft.com/office/drawing/2014/main" id="{1A063988-F002-80D6-2978-3C84D3B531BE}"/>
                  </a:ext>
                </a:extLst>
              </p:cNvPr>
              <p:cNvSpPr/>
              <p:nvPr/>
            </p:nvSpPr>
            <p:spPr>
              <a:xfrm rot="9311172">
                <a:off x="8525985" y="2067756"/>
                <a:ext cx="1183759" cy="852426"/>
              </a:xfrm>
              <a:prstGeom prst="arc">
                <a:avLst>
                  <a:gd name="adj1" fmla="val 19811039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31" name="Arc 30">
                <a:extLst>
                  <a:ext uri="{FF2B5EF4-FFF2-40B4-BE49-F238E27FC236}">
                    <a16:creationId xmlns:a16="http://schemas.microsoft.com/office/drawing/2014/main" id="{9F9100E2-8670-A68A-B7BB-A1D59A5A3A9E}"/>
                  </a:ext>
                </a:extLst>
              </p:cNvPr>
              <p:cNvSpPr/>
              <p:nvPr/>
            </p:nvSpPr>
            <p:spPr>
              <a:xfrm rot="8836884">
                <a:off x="8307000" y="2433513"/>
                <a:ext cx="1183759" cy="852426"/>
              </a:xfrm>
              <a:prstGeom prst="arc">
                <a:avLst>
                  <a:gd name="adj1" fmla="val 19811039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32" name="Arc 31">
                <a:extLst>
                  <a:ext uri="{FF2B5EF4-FFF2-40B4-BE49-F238E27FC236}">
                    <a16:creationId xmlns:a16="http://schemas.microsoft.com/office/drawing/2014/main" id="{D93C3EF1-174E-9899-447C-A511412F872B}"/>
                  </a:ext>
                </a:extLst>
              </p:cNvPr>
              <p:cNvSpPr/>
              <p:nvPr/>
            </p:nvSpPr>
            <p:spPr>
              <a:xfrm rot="10378211">
                <a:off x="7986556" y="2857256"/>
                <a:ext cx="1183759" cy="852426"/>
              </a:xfrm>
              <a:prstGeom prst="arc">
                <a:avLst>
                  <a:gd name="adj1" fmla="val 18753888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CC71C9B-F9B0-DA04-129A-2873839CDC8C}"/>
                  </a:ext>
                </a:extLst>
              </p:cNvPr>
              <p:cNvSpPr txBox="1"/>
              <p:nvPr/>
            </p:nvSpPr>
            <p:spPr>
              <a:xfrm>
                <a:off x="8758110" y="2744172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0.87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5FBAACB-8F36-AD44-882F-3D06E3A198ED}"/>
                  </a:ext>
                </a:extLst>
              </p:cNvPr>
              <p:cNvSpPr txBox="1"/>
              <p:nvPr/>
            </p:nvSpPr>
            <p:spPr>
              <a:xfrm>
                <a:off x="8605471" y="3144561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0.85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A1D94BD-5ED4-567D-890D-8F1F50215ABD}"/>
                  </a:ext>
                </a:extLst>
              </p:cNvPr>
              <p:cNvSpPr txBox="1"/>
              <p:nvPr/>
            </p:nvSpPr>
            <p:spPr>
              <a:xfrm>
                <a:off x="8249013" y="3502984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0.84</a:t>
                </a:r>
              </a:p>
            </p:txBody>
          </p:sp>
        </p:grp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95A62ABD-1E82-D252-163C-FCA67C3DF29B}"/>
                </a:ext>
              </a:extLst>
            </p:cNvPr>
            <p:cNvSpPr txBox="1"/>
            <p:nvPr/>
          </p:nvSpPr>
          <p:spPr>
            <a:xfrm>
              <a:off x="4965599" y="1083782"/>
              <a:ext cx="2463530" cy="38283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2 </a:t>
              </a:r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and 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3 </a:t>
              </a:r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are stented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21F60F1-FB43-90E2-4397-A35D43D1B98D}"/>
              </a:ext>
            </a:extLst>
          </p:cNvPr>
          <p:cNvGrpSpPr/>
          <p:nvPr/>
        </p:nvGrpSpPr>
        <p:grpSpPr>
          <a:xfrm>
            <a:off x="8115061" y="164317"/>
            <a:ext cx="3848037" cy="4014215"/>
            <a:chOff x="7089449" y="164317"/>
            <a:chExt cx="3848037" cy="4014215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3BFACB9E-6732-1D00-E6A5-E48E889BFBCA}"/>
                </a:ext>
              </a:extLst>
            </p:cNvPr>
            <p:cNvGrpSpPr/>
            <p:nvPr/>
          </p:nvGrpSpPr>
          <p:grpSpPr>
            <a:xfrm>
              <a:off x="7089449" y="164317"/>
              <a:ext cx="3848037" cy="4014215"/>
              <a:chOff x="6338133" y="665954"/>
              <a:chExt cx="3848037" cy="4014215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B6217013-45B9-C029-9122-D9A7E83E01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/>
              <a:stretch/>
            </p:blipFill>
            <p:spPr>
              <a:xfrm>
                <a:off x="6338133" y="665954"/>
                <a:ext cx="2821613" cy="4014215"/>
              </a:xfrm>
              <a:prstGeom prst="rect">
                <a:avLst/>
              </a:prstGeom>
            </p:spPr>
          </p:pic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F28AC55B-CC8B-FCC0-B89F-91D65CD25DD8}"/>
                  </a:ext>
                </a:extLst>
              </p:cNvPr>
              <p:cNvSpPr/>
              <p:nvPr/>
            </p:nvSpPr>
            <p:spPr>
              <a:xfrm rot="9311172">
                <a:off x="8514833" y="2090061"/>
                <a:ext cx="1183759" cy="852426"/>
              </a:xfrm>
              <a:prstGeom prst="arc">
                <a:avLst>
                  <a:gd name="adj1" fmla="val 19811039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F2D32D25-4470-FED6-5EA7-00F092349883}"/>
                  </a:ext>
                </a:extLst>
              </p:cNvPr>
              <p:cNvSpPr/>
              <p:nvPr/>
            </p:nvSpPr>
            <p:spPr>
              <a:xfrm rot="8836884">
                <a:off x="8295848" y="2455818"/>
                <a:ext cx="1183759" cy="852426"/>
              </a:xfrm>
              <a:prstGeom prst="arc">
                <a:avLst>
                  <a:gd name="adj1" fmla="val 19811039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40" name="Arc 39">
                <a:extLst>
                  <a:ext uri="{FF2B5EF4-FFF2-40B4-BE49-F238E27FC236}">
                    <a16:creationId xmlns:a16="http://schemas.microsoft.com/office/drawing/2014/main" id="{023E0820-166B-CD24-8F00-2EB71DEC6ED8}"/>
                  </a:ext>
                </a:extLst>
              </p:cNvPr>
              <p:cNvSpPr/>
              <p:nvPr/>
            </p:nvSpPr>
            <p:spPr>
              <a:xfrm rot="10378211">
                <a:off x="7975404" y="2879561"/>
                <a:ext cx="1183759" cy="852426"/>
              </a:xfrm>
              <a:prstGeom prst="arc">
                <a:avLst>
                  <a:gd name="adj1" fmla="val 18753888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C65E56EF-1989-F0E8-955C-A15E1BC89DA1}"/>
                  </a:ext>
                </a:extLst>
              </p:cNvPr>
              <p:cNvSpPr txBox="1"/>
              <p:nvPr/>
            </p:nvSpPr>
            <p:spPr>
              <a:xfrm>
                <a:off x="8746958" y="2766477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0.98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0AD28EA-62B7-2735-E388-60A774835CE0}"/>
                  </a:ext>
                </a:extLst>
              </p:cNvPr>
              <p:cNvSpPr txBox="1"/>
              <p:nvPr/>
            </p:nvSpPr>
            <p:spPr>
              <a:xfrm>
                <a:off x="8594319" y="3166866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0.97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3430BE2-85B3-561A-2658-F65E52A986F5}"/>
                  </a:ext>
                </a:extLst>
              </p:cNvPr>
              <p:cNvSpPr txBox="1"/>
              <p:nvPr/>
            </p:nvSpPr>
            <p:spPr>
              <a:xfrm>
                <a:off x="8237861" y="3524681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0.88</a:t>
                </a:r>
              </a:p>
            </p:txBody>
          </p: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5C19DD0-5916-CB1D-BEEA-B9175A8E45FF}"/>
                </a:ext>
              </a:extLst>
            </p:cNvPr>
            <p:cNvSpPr txBox="1"/>
            <p:nvPr/>
          </p:nvSpPr>
          <p:spPr>
            <a:xfrm>
              <a:off x="7785852" y="1083782"/>
              <a:ext cx="2463530" cy="38283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1 </a:t>
              </a:r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and 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2 </a:t>
              </a:r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are stented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2896F9AA-11F7-8C8E-84C5-4DB64602F021}"/>
              </a:ext>
            </a:extLst>
          </p:cNvPr>
          <p:cNvSpPr txBox="1"/>
          <p:nvPr/>
        </p:nvSpPr>
        <p:spPr>
          <a:xfrm>
            <a:off x="3485519" y="1088136"/>
            <a:ext cx="1081743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Diseased</a:t>
            </a:r>
          </a:p>
        </p:txBody>
      </p:sp>
      <p:pic>
        <p:nvPicPr>
          <p:cNvPr id="85" name="Picture 84" descr="A picture containing light&#10;&#10;Description automatically generated">
            <a:extLst>
              <a:ext uri="{FF2B5EF4-FFF2-40B4-BE49-F238E27FC236}">
                <a16:creationId xmlns:a16="http://schemas.microsoft.com/office/drawing/2014/main" id="{E6A7D8B9-5596-77A7-F25E-F62DA865BA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2964" y="983440"/>
            <a:ext cx="2156253" cy="306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327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A8232C1-76FA-D309-21D8-616EDE3572C4}"/>
              </a:ext>
            </a:extLst>
          </p:cNvPr>
          <p:cNvGrpSpPr/>
          <p:nvPr/>
        </p:nvGrpSpPr>
        <p:grpSpPr>
          <a:xfrm>
            <a:off x="1901592" y="3008728"/>
            <a:ext cx="3834268" cy="4013827"/>
            <a:chOff x="1320823" y="186506"/>
            <a:chExt cx="3834268" cy="4013827"/>
          </a:xfrm>
        </p:grpSpPr>
        <p:pic>
          <p:nvPicPr>
            <p:cNvPr id="62" name="Picture 61" descr="A picture containing light&#10;&#10;Description automatically generated">
              <a:extLst>
                <a:ext uri="{FF2B5EF4-FFF2-40B4-BE49-F238E27FC236}">
                  <a16:creationId xmlns:a16="http://schemas.microsoft.com/office/drawing/2014/main" id="{0F0A5BE9-42F6-0C39-1756-A872E7DC187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20823" y="186506"/>
              <a:ext cx="2821340" cy="4013827"/>
            </a:xfrm>
            <a:prstGeom prst="rect">
              <a:avLst/>
            </a:prstGeom>
          </p:spPr>
        </p:pic>
        <p:sp>
          <p:nvSpPr>
            <p:cNvPr id="65" name="Arc 64">
              <a:extLst>
                <a:ext uri="{FF2B5EF4-FFF2-40B4-BE49-F238E27FC236}">
                  <a16:creationId xmlns:a16="http://schemas.microsoft.com/office/drawing/2014/main" id="{C9CD55D1-AACB-2E07-79B1-313AD85A92E3}"/>
                </a:ext>
              </a:extLst>
            </p:cNvPr>
            <p:cNvSpPr/>
            <p:nvPr/>
          </p:nvSpPr>
          <p:spPr>
            <a:xfrm rot="9311172">
              <a:off x="3483753" y="1626846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66" name="Arc 65">
              <a:extLst>
                <a:ext uri="{FF2B5EF4-FFF2-40B4-BE49-F238E27FC236}">
                  <a16:creationId xmlns:a16="http://schemas.microsoft.com/office/drawing/2014/main" id="{B7058BD9-301C-8B0F-86F2-371CBA2D8777}"/>
                </a:ext>
              </a:extLst>
            </p:cNvPr>
            <p:cNvSpPr/>
            <p:nvPr/>
          </p:nvSpPr>
          <p:spPr>
            <a:xfrm rot="8836884">
              <a:off x="3264768" y="1992602"/>
              <a:ext cx="1183759" cy="852426"/>
            </a:xfrm>
            <a:prstGeom prst="arc">
              <a:avLst>
                <a:gd name="adj1" fmla="val 19811039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67" name="Arc 66">
              <a:extLst>
                <a:ext uri="{FF2B5EF4-FFF2-40B4-BE49-F238E27FC236}">
                  <a16:creationId xmlns:a16="http://schemas.microsoft.com/office/drawing/2014/main" id="{01A3B0C6-210C-845B-782B-B60222B29F9C}"/>
                </a:ext>
              </a:extLst>
            </p:cNvPr>
            <p:cNvSpPr/>
            <p:nvPr/>
          </p:nvSpPr>
          <p:spPr>
            <a:xfrm rot="10378211">
              <a:off x="2944324" y="2416345"/>
              <a:ext cx="1183759" cy="852426"/>
            </a:xfrm>
            <a:prstGeom prst="arc">
              <a:avLst>
                <a:gd name="adj1" fmla="val 18753888"/>
                <a:gd name="adj2" fmla="val 236711"/>
              </a:avLst>
            </a:prstGeom>
            <a:ln w="12700">
              <a:solidFill>
                <a:schemeClr val="tx1"/>
              </a:solidFill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6A14FD97-5F66-7FC2-D6C4-627303884F9E}"/>
                </a:ext>
              </a:extLst>
            </p:cNvPr>
            <p:cNvSpPr txBox="1"/>
            <p:nvPr/>
          </p:nvSpPr>
          <p:spPr>
            <a:xfrm>
              <a:off x="3715879" y="2303261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00B05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0.89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274CD53A-1F95-5931-23D7-8D1C4F7553A0}"/>
                </a:ext>
              </a:extLst>
            </p:cNvPr>
            <p:cNvSpPr txBox="1"/>
            <p:nvPr/>
          </p:nvSpPr>
          <p:spPr>
            <a:xfrm>
              <a:off x="3563240" y="2703650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0.72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2C904C94-4DF8-4AF0-76DD-88FD3935A7C7}"/>
                </a:ext>
              </a:extLst>
            </p:cNvPr>
            <p:cNvSpPr txBox="1"/>
            <p:nvPr/>
          </p:nvSpPr>
          <p:spPr>
            <a:xfrm>
              <a:off x="3208538" y="3087590"/>
              <a:ext cx="1439212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  <a:r>
                <a:rPr lang="en-US" sz="2000" b="1" baseline="-25000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</a:t>
              </a:r>
              <a:r>
                <a:rPr lang="en-US" sz="2000" b="1" dirty="0">
                  <a:solidFill>
                    <a:srgbClr val="FF0000"/>
                  </a:solidFill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= 0.66</a:t>
              </a:r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9C24BB60-C337-A40B-96F8-9B919BF6E4F6}"/>
                </a:ext>
              </a:extLst>
            </p:cNvPr>
            <p:cNvSpPr txBox="1"/>
            <p:nvPr/>
          </p:nvSpPr>
          <p:spPr>
            <a:xfrm>
              <a:off x="3244129" y="1823888"/>
              <a:ext cx="31069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1</a:t>
              </a:r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37BDB0BD-6D6C-A260-4A20-516718B0FFE2}"/>
                </a:ext>
              </a:extLst>
            </p:cNvPr>
            <p:cNvSpPr txBox="1"/>
            <p:nvPr/>
          </p:nvSpPr>
          <p:spPr>
            <a:xfrm>
              <a:off x="3116056" y="2165392"/>
              <a:ext cx="31069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2</a:t>
              </a:r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02285743-9527-BD65-3C4E-455A7B63D5F1}"/>
                </a:ext>
              </a:extLst>
            </p:cNvPr>
            <p:cNvSpPr txBox="1"/>
            <p:nvPr/>
          </p:nvSpPr>
          <p:spPr>
            <a:xfrm>
              <a:off x="2879938" y="2363004"/>
              <a:ext cx="31069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3</a:t>
              </a:r>
              <a:endPara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727336CA-F4D2-81D8-3BFC-21D9DFD815F7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307345" y="2982942"/>
            <a:ext cx="2286000" cy="25318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CB23994-9C52-BC14-D1DB-84AED3CDF0F1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3306747" y="3238899"/>
            <a:ext cx="2286000" cy="253181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E4BD6D5-9106-5FDD-0FA7-435FBFA3B3F5}"/>
              </a:ext>
            </a:extLst>
          </p:cNvPr>
          <p:cNvGrpSpPr/>
          <p:nvPr/>
        </p:nvGrpSpPr>
        <p:grpSpPr>
          <a:xfrm>
            <a:off x="1842193" y="4267462"/>
            <a:ext cx="1579202" cy="735684"/>
            <a:chOff x="1745194" y="762716"/>
            <a:chExt cx="1579202" cy="735684"/>
          </a:xfrm>
        </p:grpSpPr>
        <p:pic>
          <p:nvPicPr>
            <p:cNvPr id="72" name="Picture 71" descr="A picture containing text, light&#10;&#10;Description automatically generated">
              <a:extLst>
                <a:ext uri="{FF2B5EF4-FFF2-40B4-BE49-F238E27FC236}">
                  <a16:creationId xmlns:a16="http://schemas.microsoft.com/office/drawing/2014/main" id="{BE58F7EC-FFE4-E5B1-ACA4-6927C6F77E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2043" t="91585" r="33270" b="6432"/>
            <a:stretch/>
          </p:blipFill>
          <p:spPr>
            <a:xfrm flipV="1">
              <a:off x="1901180" y="1089219"/>
              <a:ext cx="1236601" cy="100554"/>
            </a:xfrm>
            <a:prstGeom prst="rect">
              <a:avLst/>
            </a:prstGeom>
          </p:spPr>
        </p:pic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7639AFF-7CD8-9EAB-F56D-7282164412F3}"/>
                </a:ext>
              </a:extLst>
            </p:cNvPr>
            <p:cNvSpPr txBox="1"/>
            <p:nvPr/>
          </p:nvSpPr>
          <p:spPr>
            <a:xfrm>
              <a:off x="2198893" y="762716"/>
              <a:ext cx="615268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FFR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9D9511A-587D-61F7-7B73-18ED4F1C2716}"/>
                </a:ext>
              </a:extLst>
            </p:cNvPr>
            <p:cNvSpPr txBox="1"/>
            <p:nvPr/>
          </p:nvSpPr>
          <p:spPr>
            <a:xfrm>
              <a:off x="2906296" y="1115484"/>
              <a:ext cx="418100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1.0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F2741A21-0C6D-102A-3893-2F221DC3D38F}"/>
                </a:ext>
              </a:extLst>
            </p:cNvPr>
            <p:cNvSpPr txBox="1"/>
            <p:nvPr/>
          </p:nvSpPr>
          <p:spPr>
            <a:xfrm>
              <a:off x="1745194" y="1115568"/>
              <a:ext cx="418100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0.5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0B80027-7E20-8F5D-D769-00023B52803C}"/>
              </a:ext>
            </a:extLst>
          </p:cNvPr>
          <p:cNvGrpSpPr/>
          <p:nvPr/>
        </p:nvGrpSpPr>
        <p:grpSpPr>
          <a:xfrm>
            <a:off x="4862058" y="2997828"/>
            <a:ext cx="3848039" cy="4014215"/>
            <a:chOff x="4266337" y="175606"/>
            <a:chExt cx="3848039" cy="4014215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9B3B9401-0B25-5263-5475-ADC8730898F2}"/>
                </a:ext>
              </a:extLst>
            </p:cNvPr>
            <p:cNvGrpSpPr/>
            <p:nvPr/>
          </p:nvGrpSpPr>
          <p:grpSpPr>
            <a:xfrm>
              <a:off x="4266337" y="175606"/>
              <a:ext cx="3848039" cy="4014215"/>
              <a:chOff x="6349283" y="643649"/>
              <a:chExt cx="3848039" cy="4014215"/>
            </a:xfrm>
          </p:grpSpPr>
          <p:pic>
            <p:nvPicPr>
              <p:cNvPr id="29" name="Picture 28" descr="A picture containing light&#10;&#10;Description automatically generated">
                <a:extLst>
                  <a:ext uri="{FF2B5EF4-FFF2-40B4-BE49-F238E27FC236}">
                    <a16:creationId xmlns:a16="http://schemas.microsoft.com/office/drawing/2014/main" id="{6F04A430-B45F-8509-5288-AEA5D6CBFA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49283" y="643649"/>
                <a:ext cx="2821614" cy="4014215"/>
              </a:xfrm>
              <a:prstGeom prst="rect">
                <a:avLst/>
              </a:prstGeom>
            </p:spPr>
          </p:pic>
          <p:sp>
            <p:nvSpPr>
              <p:cNvPr id="30" name="Arc 29">
                <a:extLst>
                  <a:ext uri="{FF2B5EF4-FFF2-40B4-BE49-F238E27FC236}">
                    <a16:creationId xmlns:a16="http://schemas.microsoft.com/office/drawing/2014/main" id="{1A063988-F002-80D6-2978-3C84D3B531BE}"/>
                  </a:ext>
                </a:extLst>
              </p:cNvPr>
              <p:cNvSpPr/>
              <p:nvPr/>
            </p:nvSpPr>
            <p:spPr>
              <a:xfrm rot="9311172">
                <a:off x="8525985" y="2067756"/>
                <a:ext cx="1183759" cy="852426"/>
              </a:xfrm>
              <a:prstGeom prst="arc">
                <a:avLst>
                  <a:gd name="adj1" fmla="val 19811039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31" name="Arc 30">
                <a:extLst>
                  <a:ext uri="{FF2B5EF4-FFF2-40B4-BE49-F238E27FC236}">
                    <a16:creationId xmlns:a16="http://schemas.microsoft.com/office/drawing/2014/main" id="{9F9100E2-8670-A68A-B7BB-A1D59A5A3A9E}"/>
                  </a:ext>
                </a:extLst>
              </p:cNvPr>
              <p:cNvSpPr/>
              <p:nvPr/>
            </p:nvSpPr>
            <p:spPr>
              <a:xfrm rot="8836884">
                <a:off x="8307000" y="2433513"/>
                <a:ext cx="1183759" cy="852426"/>
              </a:xfrm>
              <a:prstGeom prst="arc">
                <a:avLst>
                  <a:gd name="adj1" fmla="val 19811039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32" name="Arc 31">
                <a:extLst>
                  <a:ext uri="{FF2B5EF4-FFF2-40B4-BE49-F238E27FC236}">
                    <a16:creationId xmlns:a16="http://schemas.microsoft.com/office/drawing/2014/main" id="{D93C3EF1-174E-9899-447C-A511412F872B}"/>
                  </a:ext>
                </a:extLst>
              </p:cNvPr>
              <p:cNvSpPr/>
              <p:nvPr/>
            </p:nvSpPr>
            <p:spPr>
              <a:xfrm rot="10378211">
                <a:off x="7986556" y="2857256"/>
                <a:ext cx="1183759" cy="852426"/>
              </a:xfrm>
              <a:prstGeom prst="arc">
                <a:avLst>
                  <a:gd name="adj1" fmla="val 18753888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CCC71C9B-F9B0-DA04-129A-2873839CDC8C}"/>
                  </a:ext>
                </a:extLst>
              </p:cNvPr>
              <p:cNvSpPr txBox="1"/>
              <p:nvPr/>
            </p:nvSpPr>
            <p:spPr>
              <a:xfrm>
                <a:off x="8758110" y="2744172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0.87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A5FBAACB-8F36-AD44-882F-3D06E3A198ED}"/>
                  </a:ext>
                </a:extLst>
              </p:cNvPr>
              <p:cNvSpPr txBox="1"/>
              <p:nvPr/>
            </p:nvSpPr>
            <p:spPr>
              <a:xfrm>
                <a:off x="8605471" y="3144561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0.85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A1D94BD-5ED4-567D-890D-8F1F50215ABD}"/>
                  </a:ext>
                </a:extLst>
              </p:cNvPr>
              <p:cNvSpPr txBox="1"/>
              <p:nvPr/>
            </p:nvSpPr>
            <p:spPr>
              <a:xfrm>
                <a:off x="8249013" y="3502984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0.84</a:t>
                </a:r>
              </a:p>
            </p:txBody>
          </p:sp>
        </p:grp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95A62ABD-1E82-D252-163C-FCA67C3DF29B}"/>
                </a:ext>
              </a:extLst>
            </p:cNvPr>
            <p:cNvSpPr txBox="1"/>
            <p:nvPr/>
          </p:nvSpPr>
          <p:spPr>
            <a:xfrm>
              <a:off x="5366594" y="3397984"/>
              <a:ext cx="2463530" cy="38283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2 </a:t>
              </a:r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and 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3 </a:t>
              </a:r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are stented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21F60F1-FB43-90E2-4397-A35D43D1B98D}"/>
              </a:ext>
            </a:extLst>
          </p:cNvPr>
          <p:cNvGrpSpPr/>
          <p:nvPr/>
        </p:nvGrpSpPr>
        <p:grpSpPr>
          <a:xfrm>
            <a:off x="7957017" y="2986539"/>
            <a:ext cx="3848037" cy="4014215"/>
            <a:chOff x="7089449" y="164317"/>
            <a:chExt cx="3848037" cy="4014215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3BFACB9E-6732-1D00-E6A5-E48E889BFBCA}"/>
                </a:ext>
              </a:extLst>
            </p:cNvPr>
            <p:cNvGrpSpPr/>
            <p:nvPr/>
          </p:nvGrpSpPr>
          <p:grpSpPr>
            <a:xfrm>
              <a:off x="7089449" y="164317"/>
              <a:ext cx="3848037" cy="4014215"/>
              <a:chOff x="6338133" y="665954"/>
              <a:chExt cx="3848037" cy="4014215"/>
            </a:xfrm>
          </p:grpSpPr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B6217013-45B9-C029-9122-D9A7E83E010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rcRect/>
              <a:stretch/>
            </p:blipFill>
            <p:spPr>
              <a:xfrm>
                <a:off x="6338133" y="665954"/>
                <a:ext cx="2821613" cy="4014215"/>
              </a:xfrm>
              <a:prstGeom prst="rect">
                <a:avLst/>
              </a:prstGeom>
            </p:spPr>
          </p:pic>
          <p:sp>
            <p:nvSpPr>
              <p:cNvPr id="38" name="Arc 37">
                <a:extLst>
                  <a:ext uri="{FF2B5EF4-FFF2-40B4-BE49-F238E27FC236}">
                    <a16:creationId xmlns:a16="http://schemas.microsoft.com/office/drawing/2014/main" id="{F28AC55B-CC8B-FCC0-B89F-91D65CD25DD8}"/>
                  </a:ext>
                </a:extLst>
              </p:cNvPr>
              <p:cNvSpPr/>
              <p:nvPr/>
            </p:nvSpPr>
            <p:spPr>
              <a:xfrm rot="9311172">
                <a:off x="8514833" y="2090061"/>
                <a:ext cx="1183759" cy="852426"/>
              </a:xfrm>
              <a:prstGeom prst="arc">
                <a:avLst>
                  <a:gd name="adj1" fmla="val 19811039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39" name="Arc 38">
                <a:extLst>
                  <a:ext uri="{FF2B5EF4-FFF2-40B4-BE49-F238E27FC236}">
                    <a16:creationId xmlns:a16="http://schemas.microsoft.com/office/drawing/2014/main" id="{F2D32D25-4470-FED6-5EA7-00F092349883}"/>
                  </a:ext>
                </a:extLst>
              </p:cNvPr>
              <p:cNvSpPr/>
              <p:nvPr/>
            </p:nvSpPr>
            <p:spPr>
              <a:xfrm rot="8836884">
                <a:off x="8295848" y="2455818"/>
                <a:ext cx="1183759" cy="852426"/>
              </a:xfrm>
              <a:prstGeom prst="arc">
                <a:avLst>
                  <a:gd name="adj1" fmla="val 19811039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40" name="Arc 39">
                <a:extLst>
                  <a:ext uri="{FF2B5EF4-FFF2-40B4-BE49-F238E27FC236}">
                    <a16:creationId xmlns:a16="http://schemas.microsoft.com/office/drawing/2014/main" id="{023E0820-166B-CD24-8F00-2EB71DEC6ED8}"/>
                  </a:ext>
                </a:extLst>
              </p:cNvPr>
              <p:cNvSpPr/>
              <p:nvPr/>
            </p:nvSpPr>
            <p:spPr>
              <a:xfrm rot="10378211">
                <a:off x="7975404" y="2879561"/>
                <a:ext cx="1183759" cy="852426"/>
              </a:xfrm>
              <a:prstGeom prst="arc">
                <a:avLst>
                  <a:gd name="adj1" fmla="val 18753888"/>
                  <a:gd name="adj2" fmla="val 236711"/>
                </a:avLst>
              </a:prstGeom>
              <a:ln w="12700">
                <a:solidFill>
                  <a:schemeClr val="tx1"/>
                </a:solidFill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endParaRP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C65E56EF-1989-F0E8-955C-A15E1BC89DA1}"/>
                  </a:ext>
                </a:extLst>
              </p:cNvPr>
              <p:cNvSpPr txBox="1"/>
              <p:nvPr/>
            </p:nvSpPr>
            <p:spPr>
              <a:xfrm>
                <a:off x="8746958" y="2766477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0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0.98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70AD28EA-62B7-2735-E388-60A774835CE0}"/>
                  </a:ext>
                </a:extLst>
              </p:cNvPr>
              <p:cNvSpPr txBox="1"/>
              <p:nvPr/>
            </p:nvSpPr>
            <p:spPr>
              <a:xfrm>
                <a:off x="8594319" y="3166866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0.97</a:t>
                </a:r>
              </a:p>
            </p:txBody>
          </p: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03430BE2-85B3-561A-2658-F65E52A986F5}"/>
                  </a:ext>
                </a:extLst>
              </p:cNvPr>
              <p:cNvSpPr txBox="1"/>
              <p:nvPr/>
            </p:nvSpPr>
            <p:spPr>
              <a:xfrm>
                <a:off x="8237861" y="3524681"/>
                <a:ext cx="1439212" cy="382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37165" tIns="37165" rIns="37165" bIns="37165" numCol="1" spcCol="38100" rtlCol="0" anchor="ctr">
                <a:spAutoFit/>
              </a:bodyPr>
              <a:lstStyle/>
              <a:p>
                <a:pPr algn="ctr" defTabSz="427329" hangingPunct="0"/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FFR</a:t>
                </a:r>
                <a:r>
                  <a:rPr lang="en-US" sz="2000" b="1" baseline="-25000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 </a:t>
                </a:r>
                <a:r>
                  <a:rPr lang="en-US" sz="2000" b="1" dirty="0">
                    <a:solidFill>
                      <a:srgbClr val="05B050"/>
                    </a:solidFill>
                    <a:latin typeface="CMU SERIF ROMAN" panose="02000603000000000000" pitchFamily="2" charset="0"/>
                    <a:ea typeface="CMU SERIF ROMAN" panose="02000603000000000000" pitchFamily="2" charset="0"/>
                    <a:cs typeface="CMU SERIF ROMAN" panose="02000603000000000000" pitchFamily="2" charset="0"/>
                  </a:rPr>
                  <a:t>= 0.88</a:t>
                </a:r>
              </a:p>
            </p:txBody>
          </p: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95C19DD0-5916-CB1D-BEEA-B9175A8E45FF}"/>
                </a:ext>
              </a:extLst>
            </p:cNvPr>
            <p:cNvSpPr txBox="1"/>
            <p:nvPr/>
          </p:nvSpPr>
          <p:spPr>
            <a:xfrm>
              <a:off x="8319610" y="3397984"/>
              <a:ext cx="2463530" cy="382832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1 </a:t>
              </a:r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and S</a:t>
              </a:r>
              <a:r>
                <a:rPr lang="en-US" sz="2000" b="1" baseline="-25000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2 </a:t>
              </a:r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are stented</a:t>
              </a:r>
            </a:p>
          </p:txBody>
        </p: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2896F9AA-11F7-8C8E-84C5-4DB64602F021}"/>
              </a:ext>
            </a:extLst>
          </p:cNvPr>
          <p:cNvSpPr txBox="1"/>
          <p:nvPr/>
        </p:nvSpPr>
        <p:spPr>
          <a:xfrm>
            <a:off x="3002552" y="6222314"/>
            <a:ext cx="1028843" cy="382832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20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diseased</a:t>
            </a:r>
          </a:p>
        </p:txBody>
      </p:sp>
      <p:pic>
        <p:nvPicPr>
          <p:cNvPr id="85" name="Picture 84" descr="A picture containing light&#10;&#10;Description automatically generated">
            <a:extLst>
              <a:ext uri="{FF2B5EF4-FFF2-40B4-BE49-F238E27FC236}">
                <a16:creationId xmlns:a16="http://schemas.microsoft.com/office/drawing/2014/main" id="{E6A7D8B9-5596-77A7-F25E-F62DA865BA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4920" y="3805662"/>
            <a:ext cx="2156253" cy="3067629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62AE53F-DBCE-DF66-BC16-B9CE3B5D1319}"/>
              </a:ext>
            </a:extLst>
          </p:cNvPr>
          <p:cNvGrpSpPr/>
          <p:nvPr/>
        </p:nvGrpSpPr>
        <p:grpSpPr>
          <a:xfrm>
            <a:off x="1454972" y="1810266"/>
            <a:ext cx="6045221" cy="2656942"/>
            <a:chOff x="1458652" y="1340171"/>
            <a:chExt cx="6045221" cy="2656942"/>
          </a:xfrm>
        </p:grpSpPr>
        <p:pic>
          <p:nvPicPr>
            <p:cNvPr id="5" name="Picture 4" descr="A close-up of a human heart&#10;&#10;Description automatically generated">
              <a:extLst>
                <a:ext uri="{FF2B5EF4-FFF2-40B4-BE49-F238E27FC236}">
                  <a16:creationId xmlns:a16="http://schemas.microsoft.com/office/drawing/2014/main" id="{B3749DE3-D79E-75A0-3781-A014C2CD31F7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526210" y="1612282"/>
              <a:ext cx="1903961" cy="2103120"/>
            </a:xfrm>
            <a:prstGeom prst="rect">
              <a:avLst/>
            </a:prstGeom>
          </p:spPr>
        </p:pic>
        <p:pic>
          <p:nvPicPr>
            <p:cNvPr id="6" name="Picture 5" descr="A picture containing light&#10;&#10;Description automatically generated">
              <a:extLst>
                <a:ext uri="{FF2B5EF4-FFF2-40B4-BE49-F238E27FC236}">
                  <a16:creationId xmlns:a16="http://schemas.microsoft.com/office/drawing/2014/main" id="{164F6351-2013-4811-E7FD-4370BDC028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026152" y="1528233"/>
              <a:ext cx="1735390" cy="246888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1717C65-1322-C6BE-1074-1C8CE88E1248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065899" y="1746830"/>
              <a:ext cx="2648189" cy="499255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9554418-2725-81A6-94C1-5E18B83940A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056921" y="3279821"/>
              <a:ext cx="2648189" cy="499255"/>
            </a:xfrm>
            <a:prstGeom prst="rect">
              <a:avLst/>
            </a:prstGeom>
            <a:scene3d>
              <a:camera prst="orthographicFront">
                <a:rot lat="10800000" lon="10800000" rev="0"/>
              </a:camera>
              <a:lightRig rig="threePt" dir="t"/>
            </a:scene3d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4F6A6F0-7D23-5FCC-6BEC-C87A39D2BF4E}"/>
                </a:ext>
              </a:extLst>
            </p:cNvPr>
            <p:cNvSpPr txBox="1"/>
            <p:nvPr/>
          </p:nvSpPr>
          <p:spPr>
            <a:xfrm>
              <a:off x="1458652" y="1340171"/>
              <a:ext cx="2239110" cy="367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19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patient’s coronaries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D0704D0-29D3-2E28-5236-44E7ABFA4CDD}"/>
                </a:ext>
              </a:extLst>
            </p:cNvPr>
            <p:cNvSpPr txBox="1"/>
            <p:nvPr/>
          </p:nvSpPr>
          <p:spPr>
            <a:xfrm>
              <a:off x="4557838" y="1343957"/>
              <a:ext cx="2946035" cy="36744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1900" b="1" i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digital twins</a:t>
              </a:r>
              <a:r>
                <a:rPr lang="en-US" sz="19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 of coronaries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30AB7DC-1DF3-DBC9-6996-045BB5A86A64}"/>
              </a:ext>
            </a:extLst>
          </p:cNvPr>
          <p:cNvGrpSpPr/>
          <p:nvPr/>
        </p:nvGrpSpPr>
        <p:grpSpPr>
          <a:xfrm>
            <a:off x="7868916" y="1814483"/>
            <a:ext cx="2942829" cy="2436983"/>
            <a:chOff x="7843692" y="1403604"/>
            <a:chExt cx="2942829" cy="2436983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74CFE7E-C77E-9693-7A23-3A18E4654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t="44709"/>
            <a:stretch/>
          </p:blipFill>
          <p:spPr>
            <a:xfrm>
              <a:off x="8166868" y="1828907"/>
              <a:ext cx="2456356" cy="2011680"/>
            </a:xfrm>
            <a:prstGeom prst="ellipse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E3EF8D0-4037-21EF-1E39-2998C34792A5}"/>
                </a:ext>
              </a:extLst>
            </p:cNvPr>
            <p:cNvSpPr txBox="1"/>
            <p:nvPr/>
          </p:nvSpPr>
          <p:spPr>
            <a:xfrm>
              <a:off x="7843692" y="1403604"/>
              <a:ext cx="2942829" cy="38283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37165" tIns="37165" rIns="37165" bIns="37165" numCol="1" spcCol="38100" rtlCol="0" anchor="ctr">
              <a:spAutoFit/>
            </a:bodyPr>
            <a:lstStyle/>
            <a:p>
              <a:pPr algn="ctr" defTabSz="427329" hangingPunct="0"/>
              <a:r>
                <a:rPr lang="en-US" sz="2000" b="1" dirty="0">
                  <a:latin typeface="CMU SERIF ROMAN" panose="02000603000000000000" pitchFamily="2" charset="0"/>
                  <a:ea typeface="CMU SERIF ROMAN" panose="02000603000000000000" pitchFamily="2" charset="0"/>
                  <a:cs typeface="CMU SERIF ROMAN" panose="02000603000000000000" pitchFamily="2" charset="0"/>
                </a:rPr>
                <a:t>angioplasty and stenting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0AF5BF5B-C459-9BC7-1931-A736F9265DFD}"/>
              </a:ext>
            </a:extLst>
          </p:cNvPr>
          <p:cNvSpPr txBox="1"/>
          <p:nvPr/>
        </p:nvSpPr>
        <p:spPr>
          <a:xfrm>
            <a:off x="3969058" y="2924422"/>
            <a:ext cx="903809" cy="56749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7165" tIns="37165" rIns="37165" bIns="37165" numCol="1" spcCol="38100" rtlCol="0" anchor="ctr">
            <a:spAutoFit/>
          </a:bodyPr>
          <a:lstStyle/>
          <a:p>
            <a:pPr algn="ctr" defTabSz="427329" hangingPunct="0"/>
            <a:r>
              <a:rPr lang="en-US" sz="3200" b="1" dirty="0">
                <a:latin typeface="CMU SERIF ROMAN" panose="02000603000000000000" pitchFamily="2" charset="0"/>
                <a:ea typeface="CMU SERIF ROMAN" panose="02000603000000000000" pitchFamily="2" charset="0"/>
                <a:cs typeface="CMU SERIF ROMAN" panose="02000603000000000000" pitchFamily="2" charset="0"/>
              </a:rPr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477545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122</TotalTime>
  <Words>304</Words>
  <Application>Microsoft Macintosh PowerPoint</Application>
  <PresentationFormat>Custom</PresentationFormat>
  <Paragraphs>108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CMU Serif Roman</vt:lpstr>
      <vt:lpstr>CMU Serif Roman</vt:lpstr>
      <vt:lpstr>Office 2013 - 2022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Seyed Mirramezani</dc:creator>
  <cp:lastModifiedBy>Mehran Mirramezani</cp:lastModifiedBy>
  <cp:revision>22</cp:revision>
  <dcterms:created xsi:type="dcterms:W3CDTF">2021-03-26T21:01:03Z</dcterms:created>
  <dcterms:modified xsi:type="dcterms:W3CDTF">2024-08-04T09:56:34Z</dcterms:modified>
</cp:coreProperties>
</file>

<file path=docProps/thumbnail.jpeg>
</file>